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5" r:id="rId8"/>
    <p:sldId id="264" r:id="rId9"/>
    <p:sldId id="266" r:id="rId10"/>
    <p:sldId id="267" r:id="rId11"/>
    <p:sldId id="291" r:id="rId12"/>
    <p:sldId id="288" r:id="rId13"/>
    <p:sldId id="293" r:id="rId14"/>
    <p:sldId id="289" r:id="rId15"/>
    <p:sldId id="260" r:id="rId16"/>
    <p:sldId id="268" r:id="rId17"/>
    <p:sldId id="269" r:id="rId18"/>
    <p:sldId id="270" r:id="rId19"/>
    <p:sldId id="261" r:id="rId20"/>
    <p:sldId id="273" r:id="rId21"/>
    <p:sldId id="292" r:id="rId22"/>
    <p:sldId id="277" r:id="rId23"/>
    <p:sldId id="274" r:id="rId24"/>
    <p:sldId id="275" r:id="rId25"/>
    <p:sldId id="276" r:id="rId26"/>
    <p:sldId id="290" r:id="rId27"/>
    <p:sldId id="262" r:id="rId28"/>
    <p:sldId id="278" r:id="rId29"/>
    <p:sldId id="279" r:id="rId30"/>
    <p:sldId id="280" r:id="rId31"/>
    <p:sldId id="282" r:id="rId32"/>
    <p:sldId id="263" r:id="rId33"/>
    <p:sldId id="281" r:id="rId34"/>
    <p:sldId id="283" r:id="rId35"/>
    <p:sldId id="284" r:id="rId36"/>
    <p:sldId id="285" r:id="rId37"/>
    <p:sldId id="286" r:id="rId38"/>
    <p:sldId id="287" r:id="rId39"/>
  </p:sldIdLst>
  <p:sldSz cx="12190095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15" d="100"/>
          <a:sy n="115" d="100"/>
        </p:scale>
        <p:origin x="708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1.5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3.1</c:v>
                </c:pt>
                <c:pt idx="5">
                  <c:v>3.9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5"/>
        <c:overlap val="-27"/>
        <c:axId val="262430080"/>
        <c:axId val="262448256"/>
      </c:barChart>
      <c:catAx>
        <c:axId val="2624300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262448256"/>
        <c:crosses val="autoZero"/>
        <c:auto val="1"/>
        <c:lblAlgn val="ctr"/>
        <c:lblOffset val="100"/>
        <c:noMultiLvlLbl val="0"/>
      </c:catAx>
      <c:valAx>
        <c:axId val="2624482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26243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  <c:pt idx="3">
                  <c:v>10月份</c:v>
                </c:pt>
                <c:pt idx="4">
                  <c:v>11月份</c:v>
                </c:pt>
                <c:pt idx="5">
                  <c:v>12月份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1.5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3.1</c:v>
                </c:pt>
                <c:pt idx="5">
                  <c:v>3.9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5"/>
        <c:overlap val="-27"/>
        <c:axId val="262517888"/>
        <c:axId val="262519424"/>
      </c:barChart>
      <c:catAx>
        <c:axId val="262517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262519424"/>
        <c:crosses val="autoZero"/>
        <c:auto val="1"/>
        <c:lblAlgn val="ctr"/>
        <c:lblOffset val="100"/>
        <c:noMultiLvlLbl val="0"/>
      </c:catAx>
      <c:valAx>
        <c:axId val="2625194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262517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5C575-FCF7-4E79-8CFE-78F12B92BE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23C33-89A3-4797-95AF-F4BA057D46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4E8BA-ADF9-458C-8A0E-DB13782BC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7DBAE-BE2B-47A0-B1CD-552D3A0D10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svg"/><Relationship Id="rId6" Type="http://schemas.openxmlformats.org/officeDocument/2006/relationships/image" Target="../media/image4.png"/><Relationship Id="rId5" Type="http://schemas.microsoft.com/office/2007/relationships/hdphoto" Target="../media/image3.wdp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microsoft.com/office/2007/relationships/hdphoto" Target="../media/image37.wdp"/><Relationship Id="rId3" Type="http://schemas.openxmlformats.org/officeDocument/2006/relationships/image" Target="../media/image36.jpeg"/><Relationship Id="rId2" Type="http://schemas.microsoft.com/office/2007/relationships/hdphoto" Target="../media/image35.wdp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纯音乐 - 轻快背景音乐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61578" y="188640"/>
            <a:ext cx="609600" cy="609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5" y="0"/>
            <a:ext cx="3142878" cy="685800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9"/>
          <p:cNvSpPr>
            <a:spLocks noChangeArrowheads="1"/>
          </p:cNvSpPr>
          <p:nvPr/>
        </p:nvSpPr>
        <p:spPr bwMode="auto">
          <a:xfrm flipH="1">
            <a:off x="308913" y="1233339"/>
            <a:ext cx="2664296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6600" b="1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rPr>
              <a:t>2021</a:t>
            </a:r>
            <a:endParaRPr lang="en-US" altLang="zh-CN" sz="6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6893" y="144016"/>
            <a:ext cx="8784977" cy="3284984"/>
          </a:xfrm>
          <a:prstGeom prst="rect">
            <a:avLst/>
          </a:prstGeom>
          <a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9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2441" t="-23491" r="-2441" b="-234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447134" y="72008"/>
            <a:ext cx="143222" cy="35730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607374" y="44624"/>
            <a:ext cx="143222" cy="35730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40416" y="44624"/>
            <a:ext cx="143222" cy="35730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383238" y="3622131"/>
            <a:ext cx="2376264" cy="670965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59"/>
          <p:cNvSpPr>
            <a:spLocks noChangeArrowheads="1"/>
          </p:cNvSpPr>
          <p:nvPr/>
        </p:nvSpPr>
        <p:spPr bwMode="auto">
          <a:xfrm flipH="1">
            <a:off x="3372115" y="4310018"/>
            <a:ext cx="854252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80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湖</a:t>
            </a:r>
            <a:r>
              <a:rPr lang="zh-CN" altLang="en-US" sz="80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南科技大学</a:t>
            </a:r>
            <a:r>
              <a:rPr lang="en-US" altLang="zh-CN" sz="80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PPT</a:t>
            </a:r>
            <a:endParaRPr lang="en-US" altLang="zh-CN" sz="8000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5022297" y="5757890"/>
            <a:ext cx="5242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市场调查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前景分析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产品调查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工作汇报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7955" y="3724275"/>
            <a:ext cx="2000250" cy="466725"/>
          </a:xfrm>
          <a:prstGeom prst="rect">
            <a:avLst/>
          </a:prstGeom>
        </p:spPr>
      </p:pic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bldLvl="0" animBg="1"/>
      <p:bldP spid="6" grpId="0"/>
      <p:bldP spid="7" grpId="0" bldLvl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调查对象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21"/>
          <p:cNvGrpSpPr/>
          <p:nvPr/>
        </p:nvGrpSpPr>
        <p:grpSpPr>
          <a:xfrm>
            <a:off x="707336" y="1905783"/>
            <a:ext cx="5947287" cy="3325345"/>
            <a:chOff x="1091650" y="2292968"/>
            <a:chExt cx="5947287" cy="3325345"/>
          </a:xfrm>
        </p:grpSpPr>
        <p:grpSp>
          <p:nvGrpSpPr>
            <p:cNvPr id="7" name="Group 22"/>
            <p:cNvGrpSpPr/>
            <p:nvPr/>
          </p:nvGrpSpPr>
          <p:grpSpPr>
            <a:xfrm>
              <a:off x="1091650" y="2292968"/>
              <a:ext cx="5947287" cy="3325345"/>
              <a:chOff x="1763688" y="1124744"/>
              <a:chExt cx="5652564" cy="3166095"/>
            </a:xfrm>
          </p:grpSpPr>
          <p:sp>
            <p:nvSpPr>
              <p:cNvPr id="9" name="Rectangle 26"/>
              <p:cNvSpPr/>
              <p:nvPr/>
            </p:nvSpPr>
            <p:spPr>
              <a:xfrm>
                <a:off x="2699792" y="1397918"/>
                <a:ext cx="3744416" cy="23042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gency FB" panose="020B0503020202020204" pitchFamily="34" charset="0"/>
                </a:endParaRPr>
              </a:p>
            </p:txBody>
          </p:sp>
          <p:pic>
            <p:nvPicPr>
              <p:cNvPr id="10" name="Picture 3" descr="F:\Trabajos\Envato\Graphic River\Duckson\Elements\laptop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3688" y="1124744"/>
                <a:ext cx="5652564" cy="3166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Rectangle 23"/>
            <p:cNvSpPr/>
            <p:nvPr/>
          </p:nvSpPr>
          <p:spPr>
            <a:xfrm>
              <a:off x="2278239" y="2601770"/>
              <a:ext cx="3574107" cy="2266065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15084" y="1893171"/>
            <a:ext cx="4478829" cy="846250"/>
            <a:chOff x="1361910" y="1894925"/>
            <a:chExt cx="4478829" cy="846250"/>
          </a:xfrm>
        </p:grpSpPr>
        <p:grpSp>
          <p:nvGrpSpPr>
            <p:cNvPr id="12" name="Group 332"/>
            <p:cNvGrpSpPr>
              <a:grpSpLocks noChangeAspect="1"/>
            </p:cNvGrpSpPr>
            <p:nvPr/>
          </p:nvGrpSpPr>
          <p:grpSpPr>
            <a:xfrm>
              <a:off x="1361910" y="2154848"/>
              <a:ext cx="540000" cy="540000"/>
              <a:chOff x="4643438" y="2786064"/>
              <a:chExt cx="288476" cy="288476"/>
            </a:xfrm>
          </p:grpSpPr>
          <p:sp>
            <p:nvSpPr>
              <p:cNvPr id="15" name="Oval 59"/>
              <p:cNvSpPr/>
              <p:nvPr/>
            </p:nvSpPr>
            <p:spPr>
              <a:xfrm>
                <a:off x="4643438" y="2786064"/>
                <a:ext cx="288476" cy="288476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6" name="Freeform 26"/>
              <p:cNvSpPr/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400" dirty="0">
                  <a:solidFill>
                    <a:prstClr val="black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956335" y="2260466"/>
              <a:ext cx="3884404" cy="480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右键点击图片选择设置图片格式可直接替换图片。</a:t>
              </a: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您的容打在这里，或者通过复制您的</a:t>
              </a:r>
              <a:r>
                <a:rPr lang="zh-CN" altLang="en-US" sz="11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文本。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74457" y="1894925"/>
              <a:ext cx="3035275" cy="461628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zh-CN" altLang="en-US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添加标题内容</a:t>
              </a:r>
              <a:endParaRPr lang="en-US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533014" y="2973414"/>
            <a:ext cx="4478829" cy="846250"/>
            <a:chOff x="1361910" y="1894925"/>
            <a:chExt cx="4478829" cy="846250"/>
          </a:xfrm>
        </p:grpSpPr>
        <p:grpSp>
          <p:nvGrpSpPr>
            <p:cNvPr id="18" name="Group 332"/>
            <p:cNvGrpSpPr>
              <a:grpSpLocks noChangeAspect="1"/>
            </p:cNvGrpSpPr>
            <p:nvPr/>
          </p:nvGrpSpPr>
          <p:grpSpPr>
            <a:xfrm>
              <a:off x="1361910" y="2154848"/>
              <a:ext cx="540000" cy="540000"/>
              <a:chOff x="4643438" y="2786064"/>
              <a:chExt cx="288476" cy="288476"/>
            </a:xfrm>
          </p:grpSpPr>
          <p:sp>
            <p:nvSpPr>
              <p:cNvPr id="21" name="Oval 59"/>
              <p:cNvSpPr/>
              <p:nvPr/>
            </p:nvSpPr>
            <p:spPr>
              <a:xfrm>
                <a:off x="4643438" y="2786064"/>
                <a:ext cx="288476" cy="288476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2" name="Freeform 26"/>
              <p:cNvSpPr/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400" dirty="0">
                  <a:solidFill>
                    <a:prstClr val="black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956335" y="2260466"/>
              <a:ext cx="3884404" cy="480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右键点击图片选择设置图片格式可直接替换图片。</a:t>
              </a: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您的容打在这里，或者通过复制您的</a:t>
              </a:r>
              <a:r>
                <a:rPr lang="zh-CN" altLang="en-US" sz="11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文本。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74457" y="1894925"/>
              <a:ext cx="3035275" cy="461628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zh-CN" altLang="en-US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添加标题内容</a:t>
              </a:r>
              <a:endParaRPr lang="en-US" altLang="zh-CN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37497" y="4040210"/>
            <a:ext cx="4478829" cy="846250"/>
            <a:chOff x="1361910" y="1894925"/>
            <a:chExt cx="4478829" cy="846250"/>
          </a:xfrm>
        </p:grpSpPr>
        <p:grpSp>
          <p:nvGrpSpPr>
            <p:cNvPr id="24" name="Group 332"/>
            <p:cNvGrpSpPr>
              <a:grpSpLocks noChangeAspect="1"/>
            </p:cNvGrpSpPr>
            <p:nvPr/>
          </p:nvGrpSpPr>
          <p:grpSpPr>
            <a:xfrm>
              <a:off x="1361910" y="2154848"/>
              <a:ext cx="540000" cy="540000"/>
              <a:chOff x="4643438" y="2786064"/>
              <a:chExt cx="288476" cy="288476"/>
            </a:xfrm>
          </p:grpSpPr>
          <p:sp>
            <p:nvSpPr>
              <p:cNvPr id="27" name="Oval 59"/>
              <p:cNvSpPr/>
              <p:nvPr/>
            </p:nvSpPr>
            <p:spPr>
              <a:xfrm>
                <a:off x="4643438" y="2786064"/>
                <a:ext cx="288476" cy="288476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8" name="Freeform 26"/>
              <p:cNvSpPr/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400" dirty="0">
                  <a:solidFill>
                    <a:prstClr val="black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956335" y="2260466"/>
              <a:ext cx="3884404" cy="480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右键点击图片选择设置图片格式可直接替换图片。</a:t>
              </a: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您的容打在这里，或者通过复制您的</a:t>
              </a:r>
              <a:r>
                <a:rPr lang="zh-CN" altLang="en-US" sz="11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文本。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4457" y="1894925"/>
              <a:ext cx="3035275" cy="461628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zh-CN" altLang="en-US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添加标题内容</a:t>
              </a:r>
              <a:endParaRPr lang="en-US" altLang="zh-CN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Group 3"/>
          <p:cNvGrpSpPr/>
          <p:nvPr/>
        </p:nvGrpSpPr>
        <p:grpSpPr>
          <a:xfrm>
            <a:off x="4938005" y="1650868"/>
            <a:ext cx="2347201" cy="1835199"/>
            <a:chOff x="5796758" y="2153225"/>
            <a:chExt cx="2377888" cy="1835199"/>
          </a:xfrm>
        </p:grpSpPr>
        <p:sp>
          <p:nvSpPr>
            <p:cNvPr id="30" name="Rectangle 5"/>
            <p:cNvSpPr>
              <a:spLocks noChangeArrowheads="1"/>
            </p:cNvSpPr>
            <p:nvPr/>
          </p:nvSpPr>
          <p:spPr bwMode="auto">
            <a:xfrm>
              <a:off x="6044282" y="2617203"/>
              <a:ext cx="1854877" cy="13712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6"/>
            <p:cNvSpPr/>
            <p:nvPr/>
          </p:nvSpPr>
          <p:spPr bwMode="auto">
            <a:xfrm>
              <a:off x="5796758" y="2219508"/>
              <a:ext cx="695967" cy="751893"/>
            </a:xfrm>
            <a:custGeom>
              <a:avLst/>
              <a:gdLst>
                <a:gd name="T0" fmla="*/ 1 w 126"/>
                <a:gd name="T1" fmla="*/ 116 h 136"/>
                <a:gd name="T2" fmla="*/ 32 w 126"/>
                <a:gd name="T3" fmla="*/ 136 h 136"/>
                <a:gd name="T4" fmla="*/ 55 w 126"/>
                <a:gd name="T5" fmla="*/ 116 h 136"/>
                <a:gd name="T6" fmla="*/ 126 w 126"/>
                <a:gd name="T7" fmla="*/ 0 h 136"/>
                <a:gd name="T8" fmla="*/ 96 w 126"/>
                <a:gd name="T9" fmla="*/ 0 h 136"/>
                <a:gd name="T10" fmla="*/ 1 w 126"/>
                <a:gd name="T11" fmla="*/ 11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36">
                  <a:moveTo>
                    <a:pt x="1" y="116"/>
                  </a:moveTo>
                  <a:cubicBezTo>
                    <a:pt x="0" y="129"/>
                    <a:pt x="18" y="136"/>
                    <a:pt x="32" y="136"/>
                  </a:cubicBezTo>
                  <a:cubicBezTo>
                    <a:pt x="46" y="136"/>
                    <a:pt x="54" y="129"/>
                    <a:pt x="55" y="116"/>
                  </a:cubicBezTo>
                  <a:cubicBezTo>
                    <a:pt x="59" y="80"/>
                    <a:pt x="91" y="27"/>
                    <a:pt x="126" y="0"/>
                  </a:cubicBezTo>
                  <a:cubicBezTo>
                    <a:pt x="116" y="0"/>
                    <a:pt x="106" y="0"/>
                    <a:pt x="96" y="0"/>
                  </a:cubicBezTo>
                  <a:cubicBezTo>
                    <a:pt x="50" y="27"/>
                    <a:pt x="6" y="80"/>
                    <a:pt x="1" y="116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7"/>
            <p:cNvSpPr/>
            <p:nvPr/>
          </p:nvSpPr>
          <p:spPr bwMode="auto">
            <a:xfrm>
              <a:off x="6095030" y="2219508"/>
              <a:ext cx="562366" cy="751893"/>
            </a:xfrm>
            <a:custGeom>
              <a:avLst/>
              <a:gdLst>
                <a:gd name="T0" fmla="*/ 1 w 102"/>
                <a:gd name="T1" fmla="*/ 116 h 136"/>
                <a:gd name="T2" fmla="*/ 31 w 102"/>
                <a:gd name="T3" fmla="*/ 136 h 136"/>
                <a:gd name="T4" fmla="*/ 55 w 102"/>
                <a:gd name="T5" fmla="*/ 116 h 136"/>
                <a:gd name="T6" fmla="*/ 102 w 102"/>
                <a:gd name="T7" fmla="*/ 0 h 136"/>
                <a:gd name="T8" fmla="*/ 72 w 102"/>
                <a:gd name="T9" fmla="*/ 0 h 136"/>
                <a:gd name="T10" fmla="*/ 1 w 102"/>
                <a:gd name="T11" fmla="*/ 11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36">
                  <a:moveTo>
                    <a:pt x="1" y="116"/>
                  </a:moveTo>
                  <a:cubicBezTo>
                    <a:pt x="0" y="129"/>
                    <a:pt x="16" y="136"/>
                    <a:pt x="31" y="136"/>
                  </a:cubicBezTo>
                  <a:cubicBezTo>
                    <a:pt x="45" y="136"/>
                    <a:pt x="54" y="129"/>
                    <a:pt x="55" y="116"/>
                  </a:cubicBezTo>
                  <a:cubicBezTo>
                    <a:pt x="57" y="80"/>
                    <a:pt x="79" y="27"/>
                    <a:pt x="102" y="0"/>
                  </a:cubicBezTo>
                  <a:cubicBezTo>
                    <a:pt x="92" y="0"/>
                    <a:pt x="82" y="0"/>
                    <a:pt x="72" y="0"/>
                  </a:cubicBezTo>
                  <a:cubicBezTo>
                    <a:pt x="37" y="27"/>
                    <a:pt x="5" y="80"/>
                    <a:pt x="1" y="11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6387087" y="2219508"/>
              <a:ext cx="429801" cy="751893"/>
            </a:xfrm>
            <a:custGeom>
              <a:avLst/>
              <a:gdLst>
                <a:gd name="T0" fmla="*/ 1 w 78"/>
                <a:gd name="T1" fmla="*/ 116 h 136"/>
                <a:gd name="T2" fmla="*/ 29 w 78"/>
                <a:gd name="T3" fmla="*/ 136 h 136"/>
                <a:gd name="T4" fmla="*/ 54 w 78"/>
                <a:gd name="T5" fmla="*/ 116 h 136"/>
                <a:gd name="T6" fmla="*/ 78 w 78"/>
                <a:gd name="T7" fmla="*/ 0 h 136"/>
                <a:gd name="T8" fmla="*/ 48 w 78"/>
                <a:gd name="T9" fmla="*/ 0 h 136"/>
                <a:gd name="T10" fmla="*/ 1 w 78"/>
                <a:gd name="T11" fmla="*/ 11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36">
                  <a:moveTo>
                    <a:pt x="1" y="116"/>
                  </a:moveTo>
                  <a:cubicBezTo>
                    <a:pt x="0" y="129"/>
                    <a:pt x="15" y="136"/>
                    <a:pt x="29" y="136"/>
                  </a:cubicBezTo>
                  <a:cubicBezTo>
                    <a:pt x="43" y="136"/>
                    <a:pt x="54" y="129"/>
                    <a:pt x="54" y="116"/>
                  </a:cubicBezTo>
                  <a:cubicBezTo>
                    <a:pt x="56" y="80"/>
                    <a:pt x="67" y="27"/>
                    <a:pt x="78" y="0"/>
                  </a:cubicBezTo>
                  <a:cubicBezTo>
                    <a:pt x="68" y="0"/>
                    <a:pt x="58" y="0"/>
                    <a:pt x="48" y="0"/>
                  </a:cubicBezTo>
                  <a:cubicBezTo>
                    <a:pt x="25" y="27"/>
                    <a:pt x="3" y="80"/>
                    <a:pt x="1" y="116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9"/>
            <p:cNvSpPr/>
            <p:nvPr/>
          </p:nvSpPr>
          <p:spPr bwMode="auto">
            <a:xfrm>
              <a:off x="6684323" y="2219508"/>
              <a:ext cx="298272" cy="751893"/>
            </a:xfrm>
            <a:custGeom>
              <a:avLst/>
              <a:gdLst>
                <a:gd name="T0" fmla="*/ 0 w 54"/>
                <a:gd name="T1" fmla="*/ 116 h 136"/>
                <a:gd name="T2" fmla="*/ 28 w 54"/>
                <a:gd name="T3" fmla="*/ 136 h 136"/>
                <a:gd name="T4" fmla="*/ 54 w 54"/>
                <a:gd name="T5" fmla="*/ 116 h 136"/>
                <a:gd name="T6" fmla="*/ 54 w 54"/>
                <a:gd name="T7" fmla="*/ 0 h 136"/>
                <a:gd name="T8" fmla="*/ 24 w 54"/>
                <a:gd name="T9" fmla="*/ 0 h 136"/>
                <a:gd name="T10" fmla="*/ 0 w 54"/>
                <a:gd name="T11" fmla="*/ 11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36">
                  <a:moveTo>
                    <a:pt x="0" y="116"/>
                  </a:moveTo>
                  <a:cubicBezTo>
                    <a:pt x="0" y="129"/>
                    <a:pt x="14" y="136"/>
                    <a:pt x="28" y="136"/>
                  </a:cubicBezTo>
                  <a:cubicBezTo>
                    <a:pt x="42" y="136"/>
                    <a:pt x="54" y="129"/>
                    <a:pt x="54" y="116"/>
                  </a:cubicBezTo>
                  <a:cubicBezTo>
                    <a:pt x="54" y="80"/>
                    <a:pt x="54" y="27"/>
                    <a:pt x="54" y="0"/>
                  </a:cubicBezTo>
                  <a:cubicBezTo>
                    <a:pt x="44" y="0"/>
                    <a:pt x="34" y="0"/>
                    <a:pt x="24" y="0"/>
                  </a:cubicBezTo>
                  <a:cubicBezTo>
                    <a:pt x="13" y="27"/>
                    <a:pt x="2" y="80"/>
                    <a:pt x="0" y="11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0"/>
            <p:cNvSpPr/>
            <p:nvPr/>
          </p:nvSpPr>
          <p:spPr bwMode="auto">
            <a:xfrm>
              <a:off x="6982595" y="2219508"/>
              <a:ext cx="298272" cy="751893"/>
            </a:xfrm>
            <a:custGeom>
              <a:avLst/>
              <a:gdLst>
                <a:gd name="T0" fmla="*/ 0 w 54"/>
                <a:gd name="T1" fmla="*/ 116 h 136"/>
                <a:gd name="T2" fmla="*/ 27 w 54"/>
                <a:gd name="T3" fmla="*/ 136 h 136"/>
                <a:gd name="T4" fmla="*/ 54 w 54"/>
                <a:gd name="T5" fmla="*/ 116 h 136"/>
                <a:gd name="T6" fmla="*/ 30 w 54"/>
                <a:gd name="T7" fmla="*/ 0 h 136"/>
                <a:gd name="T8" fmla="*/ 0 w 54"/>
                <a:gd name="T9" fmla="*/ 0 h 136"/>
                <a:gd name="T10" fmla="*/ 0 w 54"/>
                <a:gd name="T11" fmla="*/ 11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36">
                  <a:moveTo>
                    <a:pt x="0" y="116"/>
                  </a:moveTo>
                  <a:cubicBezTo>
                    <a:pt x="1" y="129"/>
                    <a:pt x="12" y="136"/>
                    <a:pt x="27" y="136"/>
                  </a:cubicBezTo>
                  <a:cubicBezTo>
                    <a:pt x="41" y="136"/>
                    <a:pt x="54" y="129"/>
                    <a:pt x="54" y="116"/>
                  </a:cubicBezTo>
                  <a:cubicBezTo>
                    <a:pt x="53" y="80"/>
                    <a:pt x="42" y="27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0" y="27"/>
                    <a:pt x="0" y="80"/>
                    <a:pt x="0" y="116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1"/>
            <p:cNvSpPr/>
            <p:nvPr/>
          </p:nvSpPr>
          <p:spPr bwMode="auto">
            <a:xfrm>
              <a:off x="7148301" y="2219508"/>
              <a:ext cx="430837" cy="751893"/>
            </a:xfrm>
            <a:custGeom>
              <a:avLst/>
              <a:gdLst>
                <a:gd name="T0" fmla="*/ 24 w 78"/>
                <a:gd name="T1" fmla="*/ 116 h 136"/>
                <a:gd name="T2" fmla="*/ 49 w 78"/>
                <a:gd name="T3" fmla="*/ 136 h 136"/>
                <a:gd name="T4" fmla="*/ 78 w 78"/>
                <a:gd name="T5" fmla="*/ 116 h 136"/>
                <a:gd name="T6" fmla="*/ 31 w 78"/>
                <a:gd name="T7" fmla="*/ 0 h 136"/>
                <a:gd name="T8" fmla="*/ 0 w 78"/>
                <a:gd name="T9" fmla="*/ 0 h 136"/>
                <a:gd name="T10" fmla="*/ 24 w 78"/>
                <a:gd name="T11" fmla="*/ 11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36">
                  <a:moveTo>
                    <a:pt x="24" y="116"/>
                  </a:moveTo>
                  <a:cubicBezTo>
                    <a:pt x="25" y="129"/>
                    <a:pt x="35" y="136"/>
                    <a:pt x="49" y="136"/>
                  </a:cubicBezTo>
                  <a:cubicBezTo>
                    <a:pt x="64" y="136"/>
                    <a:pt x="78" y="129"/>
                    <a:pt x="78" y="116"/>
                  </a:cubicBezTo>
                  <a:cubicBezTo>
                    <a:pt x="75" y="80"/>
                    <a:pt x="54" y="27"/>
                    <a:pt x="31" y="0"/>
                  </a:cubicBezTo>
                  <a:cubicBezTo>
                    <a:pt x="21" y="0"/>
                    <a:pt x="10" y="0"/>
                    <a:pt x="0" y="0"/>
                  </a:cubicBezTo>
                  <a:cubicBezTo>
                    <a:pt x="12" y="27"/>
                    <a:pt x="23" y="80"/>
                    <a:pt x="24" y="11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2"/>
            <p:cNvSpPr/>
            <p:nvPr/>
          </p:nvSpPr>
          <p:spPr bwMode="auto">
            <a:xfrm>
              <a:off x="7314008" y="2219508"/>
              <a:ext cx="562366" cy="751893"/>
            </a:xfrm>
            <a:custGeom>
              <a:avLst/>
              <a:gdLst>
                <a:gd name="T0" fmla="*/ 47 w 102"/>
                <a:gd name="T1" fmla="*/ 116 h 136"/>
                <a:gd name="T2" fmla="*/ 71 w 102"/>
                <a:gd name="T3" fmla="*/ 136 h 136"/>
                <a:gd name="T4" fmla="*/ 101 w 102"/>
                <a:gd name="T5" fmla="*/ 116 h 136"/>
                <a:gd name="T6" fmla="*/ 30 w 102"/>
                <a:gd name="T7" fmla="*/ 0 h 136"/>
                <a:gd name="T8" fmla="*/ 0 w 102"/>
                <a:gd name="T9" fmla="*/ 0 h 136"/>
                <a:gd name="T10" fmla="*/ 47 w 102"/>
                <a:gd name="T11" fmla="*/ 11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36">
                  <a:moveTo>
                    <a:pt x="47" y="116"/>
                  </a:moveTo>
                  <a:cubicBezTo>
                    <a:pt x="48" y="129"/>
                    <a:pt x="57" y="136"/>
                    <a:pt x="71" y="136"/>
                  </a:cubicBezTo>
                  <a:cubicBezTo>
                    <a:pt x="85" y="136"/>
                    <a:pt x="102" y="129"/>
                    <a:pt x="101" y="116"/>
                  </a:cubicBezTo>
                  <a:cubicBezTo>
                    <a:pt x="97" y="80"/>
                    <a:pt x="64" y="27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23" y="27"/>
                    <a:pt x="44" y="80"/>
                    <a:pt x="47" y="116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3"/>
            <p:cNvSpPr/>
            <p:nvPr/>
          </p:nvSpPr>
          <p:spPr bwMode="auto">
            <a:xfrm>
              <a:off x="7478679" y="2219508"/>
              <a:ext cx="695967" cy="751893"/>
            </a:xfrm>
            <a:custGeom>
              <a:avLst/>
              <a:gdLst>
                <a:gd name="T0" fmla="*/ 71 w 126"/>
                <a:gd name="T1" fmla="*/ 116 h 136"/>
                <a:gd name="T2" fmla="*/ 94 w 126"/>
                <a:gd name="T3" fmla="*/ 136 h 136"/>
                <a:gd name="T4" fmla="*/ 125 w 126"/>
                <a:gd name="T5" fmla="*/ 116 h 136"/>
                <a:gd name="T6" fmla="*/ 30 w 126"/>
                <a:gd name="T7" fmla="*/ 0 h 136"/>
                <a:gd name="T8" fmla="*/ 0 w 126"/>
                <a:gd name="T9" fmla="*/ 0 h 136"/>
                <a:gd name="T10" fmla="*/ 71 w 126"/>
                <a:gd name="T11" fmla="*/ 11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36">
                  <a:moveTo>
                    <a:pt x="71" y="116"/>
                  </a:moveTo>
                  <a:cubicBezTo>
                    <a:pt x="72" y="129"/>
                    <a:pt x="79" y="136"/>
                    <a:pt x="94" y="136"/>
                  </a:cubicBezTo>
                  <a:cubicBezTo>
                    <a:pt x="108" y="136"/>
                    <a:pt x="126" y="129"/>
                    <a:pt x="125" y="116"/>
                  </a:cubicBezTo>
                  <a:cubicBezTo>
                    <a:pt x="120" y="80"/>
                    <a:pt x="76" y="27"/>
                    <a:pt x="30" y="0"/>
                  </a:cubicBezTo>
                  <a:cubicBezTo>
                    <a:pt x="20" y="0"/>
                    <a:pt x="10" y="0"/>
                    <a:pt x="0" y="0"/>
                  </a:cubicBezTo>
                  <a:cubicBezTo>
                    <a:pt x="34" y="27"/>
                    <a:pt x="67" y="80"/>
                    <a:pt x="71" y="11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14"/>
            <p:cNvSpPr>
              <a:spLocks noChangeArrowheads="1"/>
            </p:cNvSpPr>
            <p:nvPr/>
          </p:nvSpPr>
          <p:spPr bwMode="auto">
            <a:xfrm>
              <a:off x="6309412" y="2153225"/>
              <a:ext cx="1347401" cy="662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6198596" y="3059432"/>
              <a:ext cx="773642" cy="663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16"/>
            <p:cNvSpPr>
              <a:spLocks noChangeArrowheads="1"/>
            </p:cNvSpPr>
            <p:nvPr/>
          </p:nvSpPr>
          <p:spPr bwMode="auto">
            <a:xfrm>
              <a:off x="7126553" y="3214782"/>
              <a:ext cx="530261" cy="7736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Group 13"/>
          <p:cNvGrpSpPr>
            <a:grpSpLocks noChangeAspect="1"/>
          </p:cNvGrpSpPr>
          <p:nvPr/>
        </p:nvGrpSpPr>
        <p:grpSpPr bwMode="auto">
          <a:xfrm flipH="1">
            <a:off x="4205531" y="2232841"/>
            <a:ext cx="370220" cy="855450"/>
            <a:chOff x="3696" y="1271"/>
            <a:chExt cx="338" cy="781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43" name="Oval 14"/>
            <p:cNvSpPr>
              <a:spLocks noChangeArrowheads="1"/>
            </p:cNvSpPr>
            <p:nvPr/>
          </p:nvSpPr>
          <p:spPr bwMode="auto">
            <a:xfrm>
              <a:off x="3800" y="1271"/>
              <a:ext cx="130" cy="1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5"/>
            <p:cNvSpPr/>
            <p:nvPr/>
          </p:nvSpPr>
          <p:spPr bwMode="auto">
            <a:xfrm>
              <a:off x="3696" y="1412"/>
              <a:ext cx="338" cy="640"/>
            </a:xfrm>
            <a:custGeom>
              <a:avLst/>
              <a:gdLst>
                <a:gd name="T0" fmla="*/ 34 w 140"/>
                <a:gd name="T1" fmla="*/ 254 h 269"/>
                <a:gd name="T2" fmla="*/ 49 w 140"/>
                <a:gd name="T3" fmla="*/ 269 h 269"/>
                <a:gd name="T4" fmla="*/ 64 w 140"/>
                <a:gd name="T5" fmla="*/ 254 h 269"/>
                <a:gd name="T6" fmla="*/ 64 w 140"/>
                <a:gd name="T7" fmla="*/ 128 h 269"/>
                <a:gd name="T8" fmla="*/ 76 w 140"/>
                <a:gd name="T9" fmla="*/ 128 h 269"/>
                <a:gd name="T10" fmla="*/ 76 w 140"/>
                <a:gd name="T11" fmla="*/ 254 h 269"/>
                <a:gd name="T12" fmla="*/ 91 w 140"/>
                <a:gd name="T13" fmla="*/ 269 h 269"/>
                <a:gd name="T14" fmla="*/ 106 w 140"/>
                <a:gd name="T15" fmla="*/ 254 h 269"/>
                <a:gd name="T16" fmla="*/ 106 w 140"/>
                <a:gd name="T17" fmla="*/ 37 h 269"/>
                <a:gd name="T18" fmla="*/ 119 w 140"/>
                <a:gd name="T19" fmla="*/ 37 h 269"/>
                <a:gd name="T20" fmla="*/ 119 w 140"/>
                <a:gd name="T21" fmla="*/ 117 h 269"/>
                <a:gd name="T22" fmla="*/ 140 w 140"/>
                <a:gd name="T23" fmla="*/ 117 h 269"/>
                <a:gd name="T24" fmla="*/ 140 w 140"/>
                <a:gd name="T25" fmla="*/ 36 h 269"/>
                <a:gd name="T26" fmla="*/ 105 w 140"/>
                <a:gd name="T27" fmla="*/ 0 h 269"/>
                <a:gd name="T28" fmla="*/ 34 w 140"/>
                <a:gd name="T29" fmla="*/ 0 h 269"/>
                <a:gd name="T30" fmla="*/ 0 w 140"/>
                <a:gd name="T31" fmla="*/ 35 h 269"/>
                <a:gd name="T32" fmla="*/ 0 w 140"/>
                <a:gd name="T33" fmla="*/ 117 h 269"/>
                <a:gd name="T34" fmla="*/ 21 w 140"/>
                <a:gd name="T35" fmla="*/ 117 h 269"/>
                <a:gd name="T36" fmla="*/ 21 w 140"/>
                <a:gd name="T37" fmla="*/ 37 h 269"/>
                <a:gd name="T38" fmla="*/ 34 w 140"/>
                <a:gd name="T39" fmla="*/ 37 h 269"/>
                <a:gd name="T40" fmla="*/ 34 w 140"/>
                <a:gd name="T41" fmla="*/ 25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9">
                  <a:moveTo>
                    <a:pt x="34" y="254"/>
                  </a:moveTo>
                  <a:cubicBezTo>
                    <a:pt x="34" y="263"/>
                    <a:pt x="40" y="269"/>
                    <a:pt x="49" y="269"/>
                  </a:cubicBezTo>
                  <a:cubicBezTo>
                    <a:pt x="57" y="269"/>
                    <a:pt x="64" y="263"/>
                    <a:pt x="64" y="254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6" y="254"/>
                    <a:pt x="76" y="254"/>
                    <a:pt x="76" y="254"/>
                  </a:cubicBezTo>
                  <a:cubicBezTo>
                    <a:pt x="76" y="263"/>
                    <a:pt x="83" y="269"/>
                    <a:pt x="91" y="269"/>
                  </a:cubicBezTo>
                  <a:cubicBezTo>
                    <a:pt x="100" y="269"/>
                    <a:pt x="106" y="263"/>
                    <a:pt x="106" y="254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117"/>
                    <a:pt x="119" y="117"/>
                    <a:pt x="119" y="117"/>
                  </a:cubicBezTo>
                  <a:cubicBezTo>
                    <a:pt x="119" y="133"/>
                    <a:pt x="140" y="133"/>
                    <a:pt x="140" y="117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18"/>
                    <a:pt x="126" y="0"/>
                    <a:pt x="10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3"/>
                    <a:pt x="21" y="133"/>
                    <a:pt x="21" y="11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254"/>
                    <a:pt x="34" y="254"/>
                    <a:pt x="34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Group 18"/>
          <p:cNvGrpSpPr>
            <a:grpSpLocks noChangeAspect="1"/>
          </p:cNvGrpSpPr>
          <p:nvPr/>
        </p:nvGrpSpPr>
        <p:grpSpPr bwMode="auto">
          <a:xfrm flipH="1">
            <a:off x="7618607" y="2232841"/>
            <a:ext cx="461132" cy="866402"/>
            <a:chOff x="3241" y="1291"/>
            <a:chExt cx="421" cy="791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46" name="Freeform 19"/>
            <p:cNvSpPr/>
            <p:nvPr/>
          </p:nvSpPr>
          <p:spPr bwMode="auto">
            <a:xfrm>
              <a:off x="3241" y="1432"/>
              <a:ext cx="421" cy="650"/>
            </a:xfrm>
            <a:custGeom>
              <a:avLst/>
              <a:gdLst>
                <a:gd name="T0" fmla="*/ 113 w 175"/>
                <a:gd name="T1" fmla="*/ 0 h 273"/>
                <a:gd name="T2" fmla="*/ 148 w 175"/>
                <a:gd name="T3" fmla="*/ 24 h 273"/>
                <a:gd name="T4" fmla="*/ 171 w 175"/>
                <a:gd name="T5" fmla="*/ 99 h 273"/>
                <a:gd name="T6" fmla="*/ 150 w 175"/>
                <a:gd name="T7" fmla="*/ 106 h 273"/>
                <a:gd name="T8" fmla="*/ 129 w 175"/>
                <a:gd name="T9" fmla="*/ 37 h 273"/>
                <a:gd name="T10" fmla="*/ 117 w 175"/>
                <a:gd name="T11" fmla="*/ 37 h 273"/>
                <a:gd name="T12" fmla="*/ 152 w 175"/>
                <a:gd name="T13" fmla="*/ 160 h 273"/>
                <a:gd name="T14" fmla="*/ 119 w 175"/>
                <a:gd name="T15" fmla="*/ 160 h 273"/>
                <a:gd name="T16" fmla="*/ 119 w 175"/>
                <a:gd name="T17" fmla="*/ 256 h 273"/>
                <a:gd name="T18" fmla="*/ 94 w 175"/>
                <a:gd name="T19" fmla="*/ 256 h 273"/>
                <a:gd name="T20" fmla="*/ 94 w 175"/>
                <a:gd name="T21" fmla="*/ 160 h 273"/>
                <a:gd name="T22" fmla="*/ 81 w 175"/>
                <a:gd name="T23" fmla="*/ 160 h 273"/>
                <a:gd name="T24" fmla="*/ 81 w 175"/>
                <a:gd name="T25" fmla="*/ 256 h 273"/>
                <a:gd name="T26" fmla="*/ 57 w 175"/>
                <a:gd name="T27" fmla="*/ 256 h 273"/>
                <a:gd name="T28" fmla="*/ 57 w 175"/>
                <a:gd name="T29" fmla="*/ 160 h 273"/>
                <a:gd name="T30" fmla="*/ 23 w 175"/>
                <a:gd name="T31" fmla="*/ 160 h 273"/>
                <a:gd name="T32" fmla="*/ 58 w 175"/>
                <a:gd name="T33" fmla="*/ 37 h 273"/>
                <a:gd name="T34" fmla="*/ 46 w 175"/>
                <a:gd name="T35" fmla="*/ 37 h 273"/>
                <a:gd name="T36" fmla="*/ 26 w 175"/>
                <a:gd name="T37" fmla="*/ 107 h 273"/>
                <a:gd name="T38" fmla="*/ 5 w 175"/>
                <a:gd name="T39" fmla="*/ 99 h 273"/>
                <a:gd name="T40" fmla="*/ 28 w 175"/>
                <a:gd name="T41" fmla="*/ 24 h 273"/>
                <a:gd name="T42" fmla="*/ 60 w 175"/>
                <a:gd name="T43" fmla="*/ 0 h 273"/>
                <a:gd name="T44" fmla="*/ 113 w 175"/>
                <a:gd name="T45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273">
                  <a:moveTo>
                    <a:pt x="113" y="0"/>
                  </a:moveTo>
                  <a:cubicBezTo>
                    <a:pt x="131" y="0"/>
                    <a:pt x="145" y="15"/>
                    <a:pt x="148" y="24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5" y="115"/>
                    <a:pt x="154" y="122"/>
                    <a:pt x="150" y="106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73"/>
                    <a:pt x="94" y="273"/>
                    <a:pt x="94" y="256"/>
                  </a:cubicBezTo>
                  <a:cubicBezTo>
                    <a:pt x="94" y="160"/>
                    <a:pt x="94" y="160"/>
                    <a:pt x="94" y="160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1" y="256"/>
                    <a:pt x="81" y="256"/>
                    <a:pt x="81" y="256"/>
                  </a:cubicBezTo>
                  <a:cubicBezTo>
                    <a:pt x="81" y="273"/>
                    <a:pt x="57" y="273"/>
                    <a:pt x="57" y="256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23" y="160"/>
                    <a:pt x="23" y="160"/>
                    <a:pt x="23" y="160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1" y="122"/>
                    <a:pt x="0" y="116"/>
                    <a:pt x="5" y="99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30" y="15"/>
                    <a:pt x="41" y="0"/>
                    <a:pt x="60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0"/>
            <p:cNvSpPr>
              <a:spLocks noChangeArrowheads="1"/>
            </p:cNvSpPr>
            <p:nvPr/>
          </p:nvSpPr>
          <p:spPr bwMode="auto">
            <a:xfrm>
              <a:off x="3388" y="1291"/>
              <a:ext cx="127" cy="1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Group 116"/>
          <p:cNvGrpSpPr/>
          <p:nvPr/>
        </p:nvGrpSpPr>
        <p:grpSpPr>
          <a:xfrm rot="10800000">
            <a:off x="4002945" y="1327011"/>
            <a:ext cx="755923" cy="755923"/>
            <a:chOff x="6606497" y="3427383"/>
            <a:chExt cx="755923" cy="755923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49" name="Oval 117"/>
            <p:cNvSpPr/>
            <p:nvPr/>
          </p:nvSpPr>
          <p:spPr>
            <a:xfrm>
              <a:off x="6606497" y="3427383"/>
              <a:ext cx="755923" cy="755923"/>
            </a:xfrm>
            <a:prstGeom prst="ellipse">
              <a:avLst/>
            </a:prstGeom>
            <a:grpFill/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118"/>
            <p:cNvSpPr/>
            <p:nvPr/>
          </p:nvSpPr>
          <p:spPr>
            <a:xfrm>
              <a:off x="6694674" y="3515560"/>
              <a:ext cx="579567" cy="5795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Arc 119"/>
          <p:cNvSpPr/>
          <p:nvPr/>
        </p:nvSpPr>
        <p:spPr>
          <a:xfrm rot="6020482">
            <a:off x="3944018" y="1268083"/>
            <a:ext cx="873777" cy="873777"/>
          </a:xfrm>
          <a:prstGeom prst="arc">
            <a:avLst>
              <a:gd name="adj1" fmla="val 16200000"/>
              <a:gd name="adj2" fmla="val 4586892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Group 120"/>
          <p:cNvGrpSpPr/>
          <p:nvPr/>
        </p:nvGrpSpPr>
        <p:grpSpPr>
          <a:xfrm rot="10800000">
            <a:off x="7457024" y="1329428"/>
            <a:ext cx="755923" cy="755923"/>
            <a:chOff x="6606497" y="3427383"/>
            <a:chExt cx="755923" cy="755923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53" name="Oval 121"/>
            <p:cNvSpPr/>
            <p:nvPr/>
          </p:nvSpPr>
          <p:spPr>
            <a:xfrm>
              <a:off x="6606497" y="3427383"/>
              <a:ext cx="755923" cy="755923"/>
            </a:xfrm>
            <a:prstGeom prst="ellipse">
              <a:avLst/>
            </a:prstGeom>
            <a:grpFill/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122"/>
            <p:cNvSpPr/>
            <p:nvPr/>
          </p:nvSpPr>
          <p:spPr>
            <a:xfrm>
              <a:off x="6694674" y="3515560"/>
              <a:ext cx="579567" cy="5795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Arc 123"/>
          <p:cNvSpPr/>
          <p:nvPr/>
        </p:nvSpPr>
        <p:spPr>
          <a:xfrm rot="5871027">
            <a:off x="7398097" y="1264061"/>
            <a:ext cx="873777" cy="873777"/>
          </a:xfrm>
          <a:prstGeom prst="arc">
            <a:avLst>
              <a:gd name="adj1" fmla="val 16200000"/>
              <a:gd name="adj2" fmla="val 4586892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Rectangle 124"/>
          <p:cNvSpPr/>
          <p:nvPr/>
        </p:nvSpPr>
        <p:spPr>
          <a:xfrm>
            <a:off x="4115545" y="1561685"/>
            <a:ext cx="5068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75%</a:t>
            </a:r>
            <a:endParaRPr 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sp>
        <p:nvSpPr>
          <p:cNvPr id="57" name="Rectangle 125"/>
          <p:cNvSpPr/>
          <p:nvPr/>
        </p:nvSpPr>
        <p:spPr>
          <a:xfrm>
            <a:off x="7569623" y="1566820"/>
            <a:ext cx="5068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25%</a:t>
            </a:r>
            <a:endParaRPr 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cxnSp>
        <p:nvCxnSpPr>
          <p:cNvPr id="58" name="Straight Connector 7"/>
          <p:cNvCxnSpPr/>
          <p:nvPr/>
        </p:nvCxnSpPr>
        <p:spPr>
          <a:xfrm>
            <a:off x="4621835" y="2787788"/>
            <a:ext cx="437152" cy="1897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46"/>
          <p:cNvCxnSpPr/>
          <p:nvPr/>
        </p:nvCxnSpPr>
        <p:spPr>
          <a:xfrm flipH="1">
            <a:off x="7136617" y="2787788"/>
            <a:ext cx="437152" cy="1897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255445" y="2000029"/>
            <a:ext cx="2880321" cy="1067926"/>
            <a:chOff x="2288094" y="1321493"/>
            <a:chExt cx="981038" cy="1067926"/>
          </a:xfrm>
        </p:grpSpPr>
        <p:sp>
          <p:nvSpPr>
            <p:cNvPr id="61" name="矩形 60"/>
            <p:cNvSpPr/>
            <p:nvPr/>
          </p:nvSpPr>
          <p:spPr>
            <a:xfrm>
              <a:off x="2288094" y="1321493"/>
              <a:ext cx="547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zh-CN" altLang="en-US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288094" y="1681533"/>
              <a:ext cx="981038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请在此输入详细文字信息和简介请在此输入详细文字信息和简介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  <a:p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054646" y="2000029"/>
            <a:ext cx="2880321" cy="1067926"/>
            <a:chOff x="2288094" y="1321493"/>
            <a:chExt cx="981038" cy="1067926"/>
          </a:xfrm>
        </p:grpSpPr>
        <p:sp>
          <p:nvSpPr>
            <p:cNvPr id="64" name="矩形 63"/>
            <p:cNvSpPr/>
            <p:nvPr/>
          </p:nvSpPr>
          <p:spPr>
            <a:xfrm>
              <a:off x="2288094" y="1321493"/>
              <a:ext cx="547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文字标题</a:t>
              </a:r>
              <a:endParaRPr lang="zh-CN" altLang="en-US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288094" y="1681533"/>
              <a:ext cx="981038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请在此输入详细文字信息和简介请在此输入详细文字信息和简介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  <a:p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66" name="圆角矩形 3"/>
          <p:cNvSpPr>
            <a:spLocks noChangeAspect="1" noChangeArrowheads="1"/>
          </p:cNvSpPr>
          <p:nvPr/>
        </p:nvSpPr>
        <p:spPr bwMode="auto">
          <a:xfrm>
            <a:off x="1095196" y="3882251"/>
            <a:ext cx="539750" cy="53975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endParaRPr lang="zh-CN" altLang="en-US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7" name="圆角矩形 4"/>
          <p:cNvSpPr>
            <a:spLocks noChangeAspect="1" noChangeArrowheads="1"/>
          </p:cNvSpPr>
          <p:nvPr/>
        </p:nvSpPr>
        <p:spPr bwMode="auto">
          <a:xfrm>
            <a:off x="1095196" y="4932481"/>
            <a:ext cx="539750" cy="5413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endParaRPr lang="zh-CN" altLang="en-US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8" name="文本框 7"/>
          <p:cNvSpPr txBox="1">
            <a:spLocks noChangeArrowheads="1"/>
          </p:cNvSpPr>
          <p:nvPr/>
        </p:nvSpPr>
        <p:spPr bwMode="auto">
          <a:xfrm>
            <a:off x="1672104" y="3808655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</a:rPr>
              <a:t>添加文字标题</a:t>
            </a:r>
            <a:endParaRPr lang="zh-CN" altLang="en-US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69" name="文本框 8"/>
          <p:cNvSpPr txBox="1">
            <a:spLocks noChangeArrowheads="1"/>
          </p:cNvSpPr>
          <p:nvPr/>
        </p:nvSpPr>
        <p:spPr bwMode="auto">
          <a:xfrm>
            <a:off x="1672103" y="4176955"/>
            <a:ext cx="42790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sym typeface="Gill Sans" charset="0"/>
            </a:endParaRPr>
          </a:p>
        </p:txBody>
      </p:sp>
      <p:sp>
        <p:nvSpPr>
          <p:cNvPr id="70" name="文本框 9"/>
          <p:cNvSpPr txBox="1">
            <a:spLocks noChangeArrowheads="1"/>
          </p:cNvSpPr>
          <p:nvPr/>
        </p:nvSpPr>
        <p:spPr bwMode="auto">
          <a:xfrm>
            <a:off x="1672104" y="4860473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</a:rPr>
              <a:t>添加文字标题</a:t>
            </a:r>
            <a:endParaRPr lang="zh-CN" altLang="en-US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1672103" y="5230361"/>
            <a:ext cx="42790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sym typeface="Gill Sans" charset="0"/>
            </a:endParaRPr>
          </a:p>
        </p:txBody>
      </p:sp>
      <p:sp>
        <p:nvSpPr>
          <p:cNvPr id="72" name="圆角矩形 13"/>
          <p:cNvSpPr>
            <a:spLocks noChangeAspect="1" noChangeArrowheads="1"/>
          </p:cNvSpPr>
          <p:nvPr/>
        </p:nvSpPr>
        <p:spPr bwMode="auto">
          <a:xfrm>
            <a:off x="6283621" y="3954259"/>
            <a:ext cx="539750" cy="53975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3" name="文本框 15"/>
          <p:cNvSpPr txBox="1">
            <a:spLocks noChangeArrowheads="1"/>
          </p:cNvSpPr>
          <p:nvPr/>
        </p:nvSpPr>
        <p:spPr bwMode="auto">
          <a:xfrm>
            <a:off x="6860529" y="3880663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</a:rPr>
              <a:t>添加文字标题</a:t>
            </a:r>
            <a:endParaRPr lang="zh-CN" altLang="en-US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74" name="文本框 16"/>
          <p:cNvSpPr txBox="1">
            <a:spLocks noChangeArrowheads="1"/>
          </p:cNvSpPr>
          <p:nvPr/>
        </p:nvSpPr>
        <p:spPr bwMode="auto">
          <a:xfrm>
            <a:off x="6860528" y="4248963"/>
            <a:ext cx="42790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sym typeface="Gill Sans" charset="0"/>
            </a:endParaRPr>
          </a:p>
        </p:txBody>
      </p:sp>
      <p:sp>
        <p:nvSpPr>
          <p:cNvPr id="75" name="文本框 17"/>
          <p:cNvSpPr txBox="1">
            <a:spLocks noChangeArrowheads="1"/>
          </p:cNvSpPr>
          <p:nvPr/>
        </p:nvSpPr>
        <p:spPr bwMode="auto">
          <a:xfrm>
            <a:off x="6860529" y="4932481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</a:rPr>
              <a:t>添加文字标题</a:t>
            </a:r>
            <a:endParaRPr lang="zh-CN" altLang="en-US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76" name="文本框 18"/>
          <p:cNvSpPr txBox="1">
            <a:spLocks noChangeArrowheads="1"/>
          </p:cNvSpPr>
          <p:nvPr/>
        </p:nvSpPr>
        <p:spPr bwMode="auto">
          <a:xfrm>
            <a:off x="6860528" y="5302369"/>
            <a:ext cx="42790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sym typeface="Gill Sans" charset="0"/>
            </a:endParaRPr>
          </a:p>
        </p:txBody>
      </p:sp>
      <p:sp>
        <p:nvSpPr>
          <p:cNvPr id="77" name="圆角矩形 21"/>
          <p:cNvSpPr>
            <a:spLocks noChangeAspect="1" noChangeArrowheads="1"/>
          </p:cNvSpPr>
          <p:nvPr/>
        </p:nvSpPr>
        <p:spPr bwMode="auto">
          <a:xfrm>
            <a:off x="6283621" y="5004489"/>
            <a:ext cx="539750" cy="5413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51" grpId="0" animBg="1"/>
      <p:bldP spid="55" grpId="0" animBg="1"/>
      <p:bldP spid="56" grpId="0"/>
      <p:bldP spid="57" grpId="0"/>
      <p:bldP spid="66" grpId="0" animBg="1"/>
      <p:bldP spid="67" grpId="0" animBg="1"/>
      <p:bldP spid="68" grpId="0"/>
      <p:bldP spid="69" grpId="0"/>
      <p:bldP spid="70" grpId="0"/>
      <p:bldP spid="71" grpId="0"/>
      <p:bldP spid="72" grpId="0" animBg="1"/>
      <p:bldP spid="73" grpId="0"/>
      <p:bldP spid="74" grpId="0"/>
      <p:bldP spid="75" grpId="0"/>
      <p:bldP spid="76" grpId="0"/>
      <p:bldP spid="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负责人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976993" y="4990056"/>
            <a:ext cx="10329635" cy="81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77643" y="1484784"/>
            <a:ext cx="3177003" cy="3007921"/>
          </a:xfrm>
          <a:prstGeom prst="rect">
            <a:avLst/>
          </a:prstGeom>
          <a:blipFill dpi="0" rotWithShape="0">
            <a:blip r:embed="rId1" cstate="print"/>
            <a:srcRect/>
            <a:stretch>
              <a:fillRect l="-25310" r="-80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spcCol="0" rtlCol="0" anchor="ctr"/>
          <a:lstStyle/>
          <a:p>
            <a:pPr algn="ctr"/>
            <a:endParaRPr lang="zh-CN" altLang="en-US" sz="2490"/>
          </a:p>
        </p:txBody>
      </p:sp>
      <p:sp>
        <p:nvSpPr>
          <p:cNvPr id="31" name="矩形 30"/>
          <p:cNvSpPr/>
          <p:nvPr/>
        </p:nvSpPr>
        <p:spPr>
          <a:xfrm>
            <a:off x="4354646" y="1484784"/>
            <a:ext cx="2916621" cy="3007921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 sz="2490"/>
          </a:p>
        </p:txBody>
      </p:sp>
      <p:sp>
        <p:nvSpPr>
          <p:cNvPr id="32" name="矩形 31"/>
          <p:cNvSpPr/>
          <p:nvPr/>
        </p:nvSpPr>
        <p:spPr>
          <a:xfrm>
            <a:off x="4491279" y="1760853"/>
            <a:ext cx="1998424" cy="40010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Nancy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Wong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4491282" y="2526227"/>
            <a:ext cx="2559269" cy="16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右键点击图片选择设置图片格式可直接替换图片，在此录入上述图表的综合描述说明，在此录入上述图表的综合描述说明。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在此录入您的综合描述说明，在此录入您的综合描述说明。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文本框 37"/>
          <p:cNvSpPr txBox="1"/>
          <p:nvPr/>
        </p:nvSpPr>
        <p:spPr>
          <a:xfrm>
            <a:off x="4507047" y="2090379"/>
            <a:ext cx="2308007" cy="318098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146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  <a:endParaRPr lang="zh-CN" altLang="en-US" sz="1465" baseline="-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723821" y="1520165"/>
            <a:ext cx="1210580" cy="40010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842223" y="2413383"/>
            <a:ext cx="2574472" cy="3174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7" name="TextBox 32"/>
          <p:cNvSpPr txBox="1"/>
          <p:nvPr/>
        </p:nvSpPr>
        <p:spPr>
          <a:xfrm>
            <a:off x="7871793" y="2427813"/>
            <a:ext cx="2417467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46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民族：汉</a:t>
            </a:r>
            <a:endParaRPr lang="zh-CN" altLang="en-US" sz="1465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42220" y="2817707"/>
            <a:ext cx="2844576" cy="317479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7871794" y="2832138"/>
            <a:ext cx="2544903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>
            <a:defPPr>
              <a:defRPr lang="zh-CN"/>
            </a:defPPr>
            <a:lvl1pPr>
              <a:defRPr sz="1465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生日：</a:t>
            </a:r>
            <a:r>
              <a:rPr lang="en-US" altLang="zh-CN" dirty="0">
                <a:solidFill>
                  <a:schemeClr val="bg1"/>
                </a:solidFill>
              </a:rPr>
              <a:t>1985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18</a:t>
            </a:r>
            <a:r>
              <a:rPr lang="zh-CN" altLang="en-US" dirty="0">
                <a:solidFill>
                  <a:schemeClr val="bg1"/>
                </a:solidFill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842225" y="3222032"/>
            <a:ext cx="2844575" cy="3174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1" name="TextBox 36"/>
          <p:cNvSpPr txBox="1"/>
          <p:nvPr/>
        </p:nvSpPr>
        <p:spPr>
          <a:xfrm>
            <a:off x="7871792" y="3236463"/>
            <a:ext cx="2724971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>
            <a:defPPr>
              <a:defRPr lang="zh-CN"/>
            </a:defPPr>
            <a:lvl1pPr>
              <a:defRPr sz="1465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籍贯</a:t>
            </a:r>
            <a:r>
              <a:rPr lang="zh-CN" altLang="en-US" dirty="0" smtClean="0">
                <a:solidFill>
                  <a:schemeClr val="bg1"/>
                </a:solidFill>
              </a:rPr>
              <a:t>：北京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42221" y="3626359"/>
            <a:ext cx="3166975" cy="317479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3" name="TextBox 38"/>
          <p:cNvSpPr txBox="1"/>
          <p:nvPr/>
        </p:nvSpPr>
        <p:spPr>
          <a:xfrm>
            <a:off x="7871794" y="3640789"/>
            <a:ext cx="2970743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>
            <a:defPPr>
              <a:defRPr lang="zh-CN"/>
            </a:defPPr>
            <a:lvl1pPr>
              <a:defRPr sz="1465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邮箱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Nancy@12666.com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842222" y="2009057"/>
            <a:ext cx="3166975" cy="317479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5" name="TextBox 40"/>
          <p:cNvSpPr txBox="1"/>
          <p:nvPr/>
        </p:nvSpPr>
        <p:spPr>
          <a:xfrm>
            <a:off x="7871791" y="2023487"/>
            <a:ext cx="2417469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46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手机：</a:t>
            </a:r>
            <a:r>
              <a:rPr lang="en-US" altLang="zh-CN" sz="146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12345678</a:t>
            </a:r>
            <a:endParaRPr lang="zh-CN" altLang="en-US" sz="1465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842225" y="4025872"/>
            <a:ext cx="2214337" cy="3174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7" name="TextBox 42"/>
          <p:cNvSpPr txBox="1"/>
          <p:nvPr/>
        </p:nvSpPr>
        <p:spPr>
          <a:xfrm>
            <a:off x="7871794" y="4040305"/>
            <a:ext cx="1826193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en-US" altLang="zh-CN" sz="146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QQ</a:t>
            </a:r>
            <a:r>
              <a:rPr lang="zh-CN" altLang="en-US" sz="146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146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295220345</a:t>
            </a:r>
            <a:endParaRPr lang="zh-CN" altLang="en-US" sz="1465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 decel="10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6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29" grpId="0"/>
      <p:bldP spid="30" grpId="0" animBg="1"/>
      <p:bldP spid="31" grpId="0" animBg="1"/>
      <p:bldP spid="32" grpId="0"/>
      <p:bldP spid="33" grpId="0"/>
      <p:bldP spid="34" grpId="0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6" grpId="0" animBg="1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59"/>
          <p:cNvSpPr>
            <a:spLocks noChangeArrowheads="1"/>
          </p:cNvSpPr>
          <p:nvPr/>
        </p:nvSpPr>
        <p:spPr bwMode="auto">
          <a:xfrm flipH="1">
            <a:off x="910629" y="44624"/>
            <a:ext cx="503334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72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Impact MT Std" pitchFamily="34" charset="0"/>
                <a:sym typeface="方正兰亭黑_GBK" pitchFamily="2" charset="-122"/>
              </a:rPr>
              <a:t>Part  02</a:t>
            </a:r>
            <a:endParaRPr lang="en-US" altLang="zh-CN" sz="5400" b="1" dirty="0" smtClean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Impact MT Std" pitchFamily="34" charset="0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1731" y="2132856"/>
            <a:ext cx="4694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调查目的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3430910" y="3356992"/>
            <a:ext cx="5242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适用于企业工作汇报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部门培训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业绩汇报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项目汇报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4179783" y="4005064"/>
            <a:ext cx="3744416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Introduction Of Atmospheric</a:t>
            </a:r>
            <a:endParaRPr lang="en-US" altLang="zh-CN" sz="1000" b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Business Plan Startup Plan PPT Template, </a:t>
            </a:r>
            <a:endParaRPr lang="en-US" altLang="zh-CN" sz="1000" b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Complete Framework</a:t>
            </a:r>
            <a:endParaRPr lang="zh-CN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grpSp>
        <p:nvGrpSpPr>
          <p:cNvPr id="16" name="Group 5"/>
          <p:cNvGrpSpPr/>
          <p:nvPr/>
        </p:nvGrpSpPr>
        <p:grpSpPr>
          <a:xfrm>
            <a:off x="3711731" y="4874207"/>
            <a:ext cx="379414" cy="354993"/>
            <a:chOff x="6964363" y="2108200"/>
            <a:chExt cx="690562" cy="646113"/>
          </a:xfrm>
          <a:solidFill>
            <a:schemeClr val="bg1">
              <a:lumMod val="65000"/>
            </a:schemeClr>
          </a:solidFill>
        </p:grpSpPr>
        <p:sp>
          <p:nvSpPr>
            <p:cNvPr id="17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10"/>
          <p:cNvGrpSpPr/>
          <p:nvPr/>
        </p:nvGrpSpPr>
        <p:grpSpPr>
          <a:xfrm>
            <a:off x="4809733" y="4865022"/>
            <a:ext cx="342158" cy="341371"/>
            <a:chOff x="4594225" y="2119313"/>
            <a:chExt cx="690563" cy="688975"/>
          </a:xfrm>
          <a:solidFill>
            <a:schemeClr val="bg1">
              <a:lumMod val="65000"/>
            </a:schemeClr>
          </a:solidFill>
        </p:grpSpPr>
        <p:sp>
          <p:nvSpPr>
            <p:cNvPr id="20" name="Freeform 74"/>
            <p:cNvSpPr>
              <a:spLocks noEditPoints="1"/>
            </p:cNvSpPr>
            <p:nvPr/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75"/>
            <p:cNvSpPr>
              <a:spLocks noEditPoints="1"/>
            </p:cNvSpPr>
            <p:nvPr/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76"/>
            <p:cNvSpPr>
              <a:spLocks noEditPoints="1"/>
            </p:cNvSpPr>
            <p:nvPr/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5"/>
          <p:cNvGrpSpPr/>
          <p:nvPr/>
        </p:nvGrpSpPr>
        <p:grpSpPr>
          <a:xfrm>
            <a:off x="7081550" y="4870596"/>
            <a:ext cx="345331" cy="345331"/>
            <a:chOff x="2005013" y="1077913"/>
            <a:chExt cx="688975" cy="688975"/>
          </a:xfrm>
          <a:solidFill>
            <a:schemeClr val="bg1">
              <a:lumMod val="65000"/>
            </a:scheme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286"/>
          <p:cNvSpPr>
            <a:spLocks noEditPoints="1"/>
          </p:cNvSpPr>
          <p:nvPr/>
        </p:nvSpPr>
        <p:spPr bwMode="auto">
          <a:xfrm>
            <a:off x="5943979" y="4862936"/>
            <a:ext cx="335481" cy="336278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32"/>
          <p:cNvGrpSpPr/>
          <p:nvPr/>
        </p:nvGrpSpPr>
        <p:grpSpPr>
          <a:xfrm>
            <a:off x="8207118" y="4874508"/>
            <a:ext cx="399003" cy="324706"/>
            <a:chOff x="5245100" y="5103813"/>
            <a:chExt cx="690563" cy="561975"/>
          </a:xfrm>
          <a:solidFill>
            <a:schemeClr val="bg1">
              <a:lumMod val="65000"/>
            </a:schemeClr>
          </a:solidFill>
        </p:grpSpPr>
        <p:sp>
          <p:nvSpPr>
            <p:cNvPr id="28" name="Freeform 290"/>
            <p:cNvSpPr>
              <a:spLocks noEditPoints="1"/>
            </p:cNvSpPr>
            <p:nvPr/>
          </p:nvSpPr>
          <p:spPr bwMode="auto">
            <a:xfrm>
              <a:off x="5719763" y="5276851"/>
              <a:ext cx="130175" cy="173038"/>
            </a:xfrm>
            <a:custGeom>
              <a:avLst/>
              <a:gdLst>
                <a:gd name="T0" fmla="*/ 503 w 3018"/>
                <a:gd name="T1" fmla="*/ 504 h 4030"/>
                <a:gd name="T2" fmla="*/ 2515 w 3018"/>
                <a:gd name="T3" fmla="*/ 3526 h 4030"/>
                <a:gd name="T4" fmla="*/ 1386 w 3018"/>
                <a:gd name="T5" fmla="*/ 175 h 4030"/>
                <a:gd name="T6" fmla="*/ 1320 w 3018"/>
                <a:gd name="T7" fmla="*/ 110 h 4030"/>
                <a:gd name="T8" fmla="*/ 1244 w 3018"/>
                <a:gd name="T9" fmla="*/ 60 h 4030"/>
                <a:gd name="T10" fmla="*/ 1159 w 3018"/>
                <a:gd name="T11" fmla="*/ 24 h 4030"/>
                <a:gd name="T12" fmla="*/ 1069 w 3018"/>
                <a:gd name="T13" fmla="*/ 3 h 4030"/>
                <a:gd name="T14" fmla="*/ 503 w 3018"/>
                <a:gd name="T15" fmla="*/ 0 h 4030"/>
                <a:gd name="T16" fmla="*/ 427 w 3018"/>
                <a:gd name="T17" fmla="*/ 6 h 4030"/>
                <a:gd name="T18" fmla="*/ 353 w 3018"/>
                <a:gd name="T19" fmla="*/ 23 h 4030"/>
                <a:gd name="T20" fmla="*/ 285 w 3018"/>
                <a:gd name="T21" fmla="*/ 50 h 4030"/>
                <a:gd name="T22" fmla="*/ 222 w 3018"/>
                <a:gd name="T23" fmla="*/ 86 h 4030"/>
                <a:gd name="T24" fmla="*/ 165 w 3018"/>
                <a:gd name="T25" fmla="*/ 130 h 4030"/>
                <a:gd name="T26" fmla="*/ 115 w 3018"/>
                <a:gd name="T27" fmla="*/ 183 h 4030"/>
                <a:gd name="T28" fmla="*/ 74 w 3018"/>
                <a:gd name="T29" fmla="*/ 242 h 4030"/>
                <a:gd name="T30" fmla="*/ 40 w 3018"/>
                <a:gd name="T31" fmla="*/ 308 h 4030"/>
                <a:gd name="T32" fmla="*/ 16 w 3018"/>
                <a:gd name="T33" fmla="*/ 377 h 4030"/>
                <a:gd name="T34" fmla="*/ 3 w 3018"/>
                <a:gd name="T35" fmla="*/ 452 h 4030"/>
                <a:gd name="T36" fmla="*/ 0 w 3018"/>
                <a:gd name="T37" fmla="*/ 3526 h 4030"/>
                <a:gd name="T38" fmla="*/ 6 w 3018"/>
                <a:gd name="T39" fmla="*/ 3604 h 4030"/>
                <a:gd name="T40" fmla="*/ 23 w 3018"/>
                <a:gd name="T41" fmla="*/ 3676 h 4030"/>
                <a:gd name="T42" fmla="*/ 50 w 3018"/>
                <a:gd name="T43" fmla="*/ 3745 h 4030"/>
                <a:gd name="T44" fmla="*/ 86 w 3018"/>
                <a:gd name="T45" fmla="*/ 3808 h 4030"/>
                <a:gd name="T46" fmla="*/ 131 w 3018"/>
                <a:gd name="T47" fmla="*/ 3866 h 4030"/>
                <a:gd name="T48" fmla="*/ 183 w 3018"/>
                <a:gd name="T49" fmla="*/ 3915 h 4030"/>
                <a:gd name="T50" fmla="*/ 243 w 3018"/>
                <a:gd name="T51" fmla="*/ 3957 h 4030"/>
                <a:gd name="T52" fmla="*/ 307 w 3018"/>
                <a:gd name="T53" fmla="*/ 3991 h 4030"/>
                <a:gd name="T54" fmla="*/ 378 w 3018"/>
                <a:gd name="T55" fmla="*/ 4015 h 4030"/>
                <a:gd name="T56" fmla="*/ 452 w 3018"/>
                <a:gd name="T57" fmla="*/ 4028 h 4030"/>
                <a:gd name="T58" fmla="*/ 2515 w 3018"/>
                <a:gd name="T59" fmla="*/ 4030 h 4030"/>
                <a:gd name="T60" fmla="*/ 2592 w 3018"/>
                <a:gd name="T61" fmla="*/ 4025 h 4030"/>
                <a:gd name="T62" fmla="*/ 2665 w 3018"/>
                <a:gd name="T63" fmla="*/ 4008 h 4030"/>
                <a:gd name="T64" fmla="*/ 2733 w 3018"/>
                <a:gd name="T65" fmla="*/ 3981 h 4030"/>
                <a:gd name="T66" fmla="*/ 2797 w 3018"/>
                <a:gd name="T67" fmla="*/ 3944 h 4030"/>
                <a:gd name="T68" fmla="*/ 2853 w 3018"/>
                <a:gd name="T69" fmla="*/ 3899 h 4030"/>
                <a:gd name="T70" fmla="*/ 2903 w 3018"/>
                <a:gd name="T71" fmla="*/ 3848 h 4030"/>
                <a:gd name="T72" fmla="*/ 2946 w 3018"/>
                <a:gd name="T73" fmla="*/ 3788 h 4030"/>
                <a:gd name="T74" fmla="*/ 2979 w 3018"/>
                <a:gd name="T75" fmla="*/ 3723 h 4030"/>
                <a:gd name="T76" fmla="*/ 3002 w 3018"/>
                <a:gd name="T77" fmla="*/ 3652 h 4030"/>
                <a:gd name="T78" fmla="*/ 3015 w 3018"/>
                <a:gd name="T79" fmla="*/ 3578 h 4030"/>
                <a:gd name="T80" fmla="*/ 3018 w 3018"/>
                <a:gd name="T81" fmla="*/ 2770 h 4030"/>
                <a:gd name="T82" fmla="*/ 3015 w 3018"/>
                <a:gd name="T83" fmla="*/ 2715 h 4030"/>
                <a:gd name="T84" fmla="*/ 3006 w 3018"/>
                <a:gd name="T85" fmla="*/ 2661 h 4030"/>
                <a:gd name="T86" fmla="*/ 2991 w 3018"/>
                <a:gd name="T87" fmla="*/ 2607 h 4030"/>
                <a:gd name="T88" fmla="*/ 2970 w 3018"/>
                <a:gd name="T89" fmla="*/ 2556 h 4030"/>
                <a:gd name="T90" fmla="*/ 2944 w 3018"/>
                <a:gd name="T91" fmla="*/ 2506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8" h="4030">
                  <a:moveTo>
                    <a:pt x="2515" y="3526"/>
                  </a:moveTo>
                  <a:lnTo>
                    <a:pt x="503" y="3526"/>
                  </a:lnTo>
                  <a:lnTo>
                    <a:pt x="503" y="504"/>
                  </a:lnTo>
                  <a:lnTo>
                    <a:pt x="1006" y="504"/>
                  </a:lnTo>
                  <a:lnTo>
                    <a:pt x="2515" y="2770"/>
                  </a:lnTo>
                  <a:lnTo>
                    <a:pt x="2515" y="3526"/>
                  </a:lnTo>
                  <a:close/>
                  <a:moveTo>
                    <a:pt x="1425" y="224"/>
                  </a:moveTo>
                  <a:lnTo>
                    <a:pt x="1407" y="199"/>
                  </a:lnTo>
                  <a:lnTo>
                    <a:pt x="1386" y="175"/>
                  </a:lnTo>
                  <a:lnTo>
                    <a:pt x="1365" y="152"/>
                  </a:lnTo>
                  <a:lnTo>
                    <a:pt x="1343" y="130"/>
                  </a:lnTo>
                  <a:lnTo>
                    <a:pt x="1320" y="110"/>
                  </a:lnTo>
                  <a:lnTo>
                    <a:pt x="1296" y="92"/>
                  </a:lnTo>
                  <a:lnTo>
                    <a:pt x="1270" y="75"/>
                  </a:lnTo>
                  <a:lnTo>
                    <a:pt x="1244" y="60"/>
                  </a:lnTo>
                  <a:lnTo>
                    <a:pt x="1216" y="46"/>
                  </a:lnTo>
                  <a:lnTo>
                    <a:pt x="1188" y="34"/>
                  </a:lnTo>
                  <a:lnTo>
                    <a:pt x="1159" y="24"/>
                  </a:lnTo>
                  <a:lnTo>
                    <a:pt x="1130" y="16"/>
                  </a:lnTo>
                  <a:lnTo>
                    <a:pt x="1100" y="9"/>
                  </a:lnTo>
                  <a:lnTo>
                    <a:pt x="1069" y="3"/>
                  </a:lnTo>
                  <a:lnTo>
                    <a:pt x="1037" y="1"/>
                  </a:lnTo>
                  <a:lnTo>
                    <a:pt x="1006" y="0"/>
                  </a:lnTo>
                  <a:lnTo>
                    <a:pt x="503" y="0"/>
                  </a:lnTo>
                  <a:lnTo>
                    <a:pt x="477" y="0"/>
                  </a:lnTo>
                  <a:lnTo>
                    <a:pt x="452" y="2"/>
                  </a:lnTo>
                  <a:lnTo>
                    <a:pt x="427" y="6"/>
                  </a:lnTo>
                  <a:lnTo>
                    <a:pt x="402" y="11"/>
                  </a:lnTo>
                  <a:lnTo>
                    <a:pt x="378" y="16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5" y="50"/>
                  </a:lnTo>
                  <a:lnTo>
                    <a:pt x="264" y="61"/>
                  </a:lnTo>
                  <a:lnTo>
                    <a:pt x="243" y="73"/>
                  </a:lnTo>
                  <a:lnTo>
                    <a:pt x="222" y="86"/>
                  </a:lnTo>
                  <a:lnTo>
                    <a:pt x="203" y="100"/>
                  </a:lnTo>
                  <a:lnTo>
                    <a:pt x="183" y="115"/>
                  </a:lnTo>
                  <a:lnTo>
                    <a:pt x="165" y="130"/>
                  </a:lnTo>
                  <a:lnTo>
                    <a:pt x="148" y="148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4" y="242"/>
                  </a:lnTo>
                  <a:lnTo>
                    <a:pt x="61" y="263"/>
                  </a:lnTo>
                  <a:lnTo>
                    <a:pt x="50" y="286"/>
                  </a:lnTo>
                  <a:lnTo>
                    <a:pt x="40" y="308"/>
                  </a:lnTo>
                  <a:lnTo>
                    <a:pt x="31" y="331"/>
                  </a:lnTo>
                  <a:lnTo>
                    <a:pt x="23" y="354"/>
                  </a:lnTo>
                  <a:lnTo>
                    <a:pt x="16" y="377"/>
                  </a:lnTo>
                  <a:lnTo>
                    <a:pt x="10" y="403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0" y="3526"/>
                  </a:lnTo>
                  <a:lnTo>
                    <a:pt x="1" y="3552"/>
                  </a:lnTo>
                  <a:lnTo>
                    <a:pt x="3" y="3578"/>
                  </a:lnTo>
                  <a:lnTo>
                    <a:pt x="6" y="3604"/>
                  </a:lnTo>
                  <a:lnTo>
                    <a:pt x="10" y="3628"/>
                  </a:lnTo>
                  <a:lnTo>
                    <a:pt x="16" y="3652"/>
                  </a:lnTo>
                  <a:lnTo>
                    <a:pt x="23" y="3676"/>
                  </a:lnTo>
                  <a:lnTo>
                    <a:pt x="31" y="3699"/>
                  </a:lnTo>
                  <a:lnTo>
                    <a:pt x="40" y="3723"/>
                  </a:lnTo>
                  <a:lnTo>
                    <a:pt x="50" y="3745"/>
                  </a:lnTo>
                  <a:lnTo>
                    <a:pt x="61" y="3767"/>
                  </a:lnTo>
                  <a:lnTo>
                    <a:pt x="74" y="3788"/>
                  </a:lnTo>
                  <a:lnTo>
                    <a:pt x="86" y="3808"/>
                  </a:lnTo>
                  <a:lnTo>
                    <a:pt x="100" y="3828"/>
                  </a:lnTo>
                  <a:lnTo>
                    <a:pt x="115" y="3848"/>
                  </a:lnTo>
                  <a:lnTo>
                    <a:pt x="131" y="3866"/>
                  </a:lnTo>
                  <a:lnTo>
                    <a:pt x="148" y="3883"/>
                  </a:lnTo>
                  <a:lnTo>
                    <a:pt x="165" y="3899"/>
                  </a:lnTo>
                  <a:lnTo>
                    <a:pt x="183" y="3915"/>
                  </a:lnTo>
                  <a:lnTo>
                    <a:pt x="203" y="3930"/>
                  </a:lnTo>
                  <a:lnTo>
                    <a:pt x="222" y="3944"/>
                  </a:lnTo>
                  <a:lnTo>
                    <a:pt x="243" y="3957"/>
                  </a:lnTo>
                  <a:lnTo>
                    <a:pt x="264" y="3969"/>
                  </a:lnTo>
                  <a:lnTo>
                    <a:pt x="285" y="3981"/>
                  </a:lnTo>
                  <a:lnTo>
                    <a:pt x="307" y="3991"/>
                  </a:lnTo>
                  <a:lnTo>
                    <a:pt x="330" y="4000"/>
                  </a:lnTo>
                  <a:lnTo>
                    <a:pt x="353" y="4008"/>
                  </a:lnTo>
                  <a:lnTo>
                    <a:pt x="378" y="4015"/>
                  </a:lnTo>
                  <a:lnTo>
                    <a:pt x="402" y="4020"/>
                  </a:lnTo>
                  <a:lnTo>
                    <a:pt x="427" y="4025"/>
                  </a:lnTo>
                  <a:lnTo>
                    <a:pt x="452" y="4028"/>
                  </a:lnTo>
                  <a:lnTo>
                    <a:pt x="477" y="4030"/>
                  </a:lnTo>
                  <a:lnTo>
                    <a:pt x="503" y="4030"/>
                  </a:lnTo>
                  <a:lnTo>
                    <a:pt x="2515" y="4030"/>
                  </a:lnTo>
                  <a:lnTo>
                    <a:pt x="2541" y="4030"/>
                  </a:lnTo>
                  <a:lnTo>
                    <a:pt x="2566" y="4028"/>
                  </a:lnTo>
                  <a:lnTo>
                    <a:pt x="2592" y="4025"/>
                  </a:lnTo>
                  <a:lnTo>
                    <a:pt x="2617" y="4020"/>
                  </a:lnTo>
                  <a:lnTo>
                    <a:pt x="2641" y="4015"/>
                  </a:lnTo>
                  <a:lnTo>
                    <a:pt x="2665" y="4008"/>
                  </a:lnTo>
                  <a:lnTo>
                    <a:pt x="2688" y="4000"/>
                  </a:lnTo>
                  <a:lnTo>
                    <a:pt x="2711" y="3991"/>
                  </a:lnTo>
                  <a:lnTo>
                    <a:pt x="2733" y="3981"/>
                  </a:lnTo>
                  <a:lnTo>
                    <a:pt x="2756" y="3969"/>
                  </a:lnTo>
                  <a:lnTo>
                    <a:pt x="2777" y="3957"/>
                  </a:lnTo>
                  <a:lnTo>
                    <a:pt x="2797" y="3944"/>
                  </a:lnTo>
                  <a:lnTo>
                    <a:pt x="2816" y="3930"/>
                  </a:lnTo>
                  <a:lnTo>
                    <a:pt x="2835" y="3915"/>
                  </a:lnTo>
                  <a:lnTo>
                    <a:pt x="2853" y="3899"/>
                  </a:lnTo>
                  <a:lnTo>
                    <a:pt x="2871" y="3883"/>
                  </a:lnTo>
                  <a:lnTo>
                    <a:pt x="2887" y="3866"/>
                  </a:lnTo>
                  <a:lnTo>
                    <a:pt x="2903" y="3848"/>
                  </a:lnTo>
                  <a:lnTo>
                    <a:pt x="2919" y="3828"/>
                  </a:lnTo>
                  <a:lnTo>
                    <a:pt x="2933" y="3808"/>
                  </a:lnTo>
                  <a:lnTo>
                    <a:pt x="2946" y="3788"/>
                  </a:lnTo>
                  <a:lnTo>
                    <a:pt x="2958" y="3767"/>
                  </a:lnTo>
                  <a:lnTo>
                    <a:pt x="2969" y="3745"/>
                  </a:lnTo>
                  <a:lnTo>
                    <a:pt x="2979" y="3723"/>
                  </a:lnTo>
                  <a:lnTo>
                    <a:pt x="2988" y="3699"/>
                  </a:lnTo>
                  <a:lnTo>
                    <a:pt x="2996" y="3676"/>
                  </a:lnTo>
                  <a:lnTo>
                    <a:pt x="3002" y="3652"/>
                  </a:lnTo>
                  <a:lnTo>
                    <a:pt x="3008" y="3628"/>
                  </a:lnTo>
                  <a:lnTo>
                    <a:pt x="3012" y="3604"/>
                  </a:lnTo>
                  <a:lnTo>
                    <a:pt x="3015" y="3578"/>
                  </a:lnTo>
                  <a:lnTo>
                    <a:pt x="3017" y="3552"/>
                  </a:lnTo>
                  <a:lnTo>
                    <a:pt x="3018" y="3526"/>
                  </a:lnTo>
                  <a:lnTo>
                    <a:pt x="3018" y="2770"/>
                  </a:lnTo>
                  <a:lnTo>
                    <a:pt x="3018" y="2752"/>
                  </a:lnTo>
                  <a:lnTo>
                    <a:pt x="3017" y="2734"/>
                  </a:lnTo>
                  <a:lnTo>
                    <a:pt x="3015" y="2715"/>
                  </a:lnTo>
                  <a:lnTo>
                    <a:pt x="3013" y="2697"/>
                  </a:lnTo>
                  <a:lnTo>
                    <a:pt x="3010" y="2679"/>
                  </a:lnTo>
                  <a:lnTo>
                    <a:pt x="3006" y="2661"/>
                  </a:lnTo>
                  <a:lnTo>
                    <a:pt x="3002" y="2642"/>
                  </a:lnTo>
                  <a:lnTo>
                    <a:pt x="2997" y="2625"/>
                  </a:lnTo>
                  <a:lnTo>
                    <a:pt x="2991" y="2607"/>
                  </a:lnTo>
                  <a:lnTo>
                    <a:pt x="2985" y="2590"/>
                  </a:lnTo>
                  <a:lnTo>
                    <a:pt x="2978" y="2573"/>
                  </a:lnTo>
                  <a:lnTo>
                    <a:pt x="2970" y="2556"/>
                  </a:lnTo>
                  <a:lnTo>
                    <a:pt x="2962" y="2540"/>
                  </a:lnTo>
                  <a:lnTo>
                    <a:pt x="2953" y="2523"/>
                  </a:lnTo>
                  <a:lnTo>
                    <a:pt x="2944" y="2506"/>
                  </a:lnTo>
                  <a:lnTo>
                    <a:pt x="2934" y="2491"/>
                  </a:lnTo>
                  <a:lnTo>
                    <a:pt x="1425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91"/>
            <p:cNvSpPr>
              <a:spLocks noEditPoints="1"/>
            </p:cNvSpPr>
            <p:nvPr/>
          </p:nvSpPr>
          <p:spPr bwMode="auto">
            <a:xfrm>
              <a:off x="5245100" y="5103813"/>
              <a:ext cx="690563" cy="561975"/>
            </a:xfrm>
            <a:custGeom>
              <a:avLst/>
              <a:gdLst>
                <a:gd name="T0" fmla="*/ 14958 w 16095"/>
                <a:gd name="T1" fmla="*/ 10414 h 13098"/>
                <a:gd name="T2" fmla="*/ 14612 w 16095"/>
                <a:gd name="T3" fmla="*/ 10578 h 13098"/>
                <a:gd name="T4" fmla="*/ 13430 w 16095"/>
                <a:gd name="T5" fmla="*/ 9605 h 13098"/>
                <a:gd name="T6" fmla="*/ 12244 w 16095"/>
                <a:gd name="T7" fmla="*/ 9076 h 13098"/>
                <a:gd name="T8" fmla="*/ 10967 w 16095"/>
                <a:gd name="T9" fmla="*/ 9402 h 13098"/>
                <a:gd name="T10" fmla="*/ 10179 w 16095"/>
                <a:gd name="T11" fmla="*/ 10419 h 13098"/>
                <a:gd name="T12" fmla="*/ 6951 w 16095"/>
                <a:gd name="T13" fmla="*/ 9661 h 13098"/>
                <a:gd name="T14" fmla="*/ 5791 w 16095"/>
                <a:gd name="T15" fmla="*/ 9085 h 13098"/>
                <a:gd name="T16" fmla="*/ 4497 w 16095"/>
                <a:gd name="T17" fmla="*/ 9359 h 13098"/>
                <a:gd name="T18" fmla="*/ 3670 w 16095"/>
                <a:gd name="T19" fmla="*/ 10341 h 13098"/>
                <a:gd name="T20" fmla="*/ 2737 w 16095"/>
                <a:gd name="T21" fmla="*/ 10493 h 13098"/>
                <a:gd name="T22" fmla="*/ 2526 w 16095"/>
                <a:gd name="T23" fmla="*/ 10177 h 13098"/>
                <a:gd name="T24" fmla="*/ 9773 w 16095"/>
                <a:gd name="T25" fmla="*/ 8381 h 13098"/>
                <a:gd name="T26" fmla="*/ 10495 w 16095"/>
                <a:gd name="T27" fmla="*/ 7502 h 13098"/>
                <a:gd name="T28" fmla="*/ 12812 w 16095"/>
                <a:gd name="T29" fmla="*/ 3586 h 13098"/>
                <a:gd name="T30" fmla="*/ 15062 w 16095"/>
                <a:gd name="T31" fmla="*/ 6889 h 13098"/>
                <a:gd name="T32" fmla="*/ 11820 w 16095"/>
                <a:gd name="T33" fmla="*/ 12058 h 13098"/>
                <a:gd name="T34" fmla="*/ 11211 w 16095"/>
                <a:gd name="T35" fmla="*/ 11606 h 13098"/>
                <a:gd name="T36" fmla="*/ 11098 w 16095"/>
                <a:gd name="T37" fmla="*/ 10831 h 13098"/>
                <a:gd name="T38" fmla="*/ 11550 w 16095"/>
                <a:gd name="T39" fmla="*/ 10221 h 13098"/>
                <a:gd name="T40" fmla="*/ 12323 w 16095"/>
                <a:gd name="T41" fmla="*/ 10107 h 13098"/>
                <a:gd name="T42" fmla="*/ 12931 w 16095"/>
                <a:gd name="T43" fmla="*/ 10561 h 13098"/>
                <a:gd name="T44" fmla="*/ 13046 w 16095"/>
                <a:gd name="T45" fmla="*/ 11335 h 13098"/>
                <a:gd name="T46" fmla="*/ 12593 w 16095"/>
                <a:gd name="T47" fmla="*/ 11944 h 13098"/>
                <a:gd name="T48" fmla="*/ 5330 w 16095"/>
                <a:gd name="T49" fmla="*/ 12070 h 13098"/>
                <a:gd name="T50" fmla="*/ 4699 w 16095"/>
                <a:gd name="T51" fmla="*/ 11646 h 13098"/>
                <a:gd name="T52" fmla="*/ 4548 w 16095"/>
                <a:gd name="T53" fmla="*/ 10880 h 13098"/>
                <a:gd name="T54" fmla="*/ 4970 w 16095"/>
                <a:gd name="T55" fmla="*/ 10247 h 13098"/>
                <a:gd name="T56" fmla="*/ 5736 w 16095"/>
                <a:gd name="T57" fmla="*/ 10096 h 13098"/>
                <a:gd name="T58" fmla="*/ 6368 w 16095"/>
                <a:gd name="T59" fmla="*/ 10520 h 13098"/>
                <a:gd name="T60" fmla="*/ 6518 w 16095"/>
                <a:gd name="T61" fmla="*/ 11286 h 13098"/>
                <a:gd name="T62" fmla="*/ 6095 w 16095"/>
                <a:gd name="T63" fmla="*/ 11918 h 13098"/>
                <a:gd name="T64" fmla="*/ 1432 w 16095"/>
                <a:gd name="T65" fmla="*/ 7551 h 13098"/>
                <a:gd name="T66" fmla="*/ 1106 w 16095"/>
                <a:gd name="T67" fmla="*/ 7355 h 13098"/>
                <a:gd name="T68" fmla="*/ 1009 w 16095"/>
                <a:gd name="T69" fmla="*/ 1460 h 13098"/>
                <a:gd name="T70" fmla="*/ 1189 w 16095"/>
                <a:gd name="T71" fmla="*/ 1122 h 13098"/>
                <a:gd name="T72" fmla="*/ 9080 w 16095"/>
                <a:gd name="T73" fmla="*/ 1008 h 13098"/>
                <a:gd name="T74" fmla="*/ 9426 w 16095"/>
                <a:gd name="T75" fmla="*/ 1172 h 13098"/>
                <a:gd name="T76" fmla="*/ 9556 w 16095"/>
                <a:gd name="T77" fmla="*/ 2519 h 13098"/>
                <a:gd name="T78" fmla="*/ 9442 w 16095"/>
                <a:gd name="T79" fmla="*/ 7374 h 13098"/>
                <a:gd name="T80" fmla="*/ 9105 w 16095"/>
                <a:gd name="T81" fmla="*/ 7554 h 13098"/>
                <a:gd name="T82" fmla="*/ 13480 w 16095"/>
                <a:gd name="T83" fmla="*/ 2820 h 13098"/>
                <a:gd name="T84" fmla="*/ 12808 w 16095"/>
                <a:gd name="T85" fmla="*/ 2537 h 13098"/>
                <a:gd name="T86" fmla="*/ 10413 w 16095"/>
                <a:gd name="T87" fmla="*/ 856 h 13098"/>
                <a:gd name="T88" fmla="*/ 9571 w 16095"/>
                <a:gd name="T89" fmla="*/ 92 h 13098"/>
                <a:gd name="T90" fmla="*/ 922 w 16095"/>
                <a:gd name="T91" fmla="*/ 119 h 13098"/>
                <a:gd name="T92" fmla="*/ 119 w 16095"/>
                <a:gd name="T93" fmla="*/ 924 h 13098"/>
                <a:gd name="T94" fmla="*/ 92 w 16095"/>
                <a:gd name="T95" fmla="*/ 7572 h 13098"/>
                <a:gd name="T96" fmla="*/ 855 w 16095"/>
                <a:gd name="T97" fmla="*/ 8415 h 13098"/>
                <a:gd name="T98" fmla="*/ 1557 w 16095"/>
                <a:gd name="T99" fmla="*/ 10453 h 13098"/>
                <a:gd name="T100" fmla="*/ 2236 w 16095"/>
                <a:gd name="T101" fmla="*/ 11368 h 13098"/>
                <a:gd name="T102" fmla="*/ 3702 w 16095"/>
                <a:gd name="T103" fmla="*/ 11901 h 13098"/>
                <a:gd name="T104" fmla="*/ 4567 w 16095"/>
                <a:gd name="T105" fmla="*/ 12848 h 13098"/>
                <a:gd name="T106" fmla="*/ 5876 w 16095"/>
                <a:gd name="T107" fmla="*/ 13069 h 13098"/>
                <a:gd name="T108" fmla="*/ 7006 w 16095"/>
                <a:gd name="T109" fmla="*/ 12446 h 13098"/>
                <a:gd name="T110" fmla="*/ 10208 w 16095"/>
                <a:gd name="T111" fmla="*/ 11824 h 13098"/>
                <a:gd name="T112" fmla="*/ 11035 w 16095"/>
                <a:gd name="T113" fmla="*/ 12807 h 13098"/>
                <a:gd name="T114" fmla="*/ 12330 w 16095"/>
                <a:gd name="T115" fmla="*/ 13081 h 13098"/>
                <a:gd name="T116" fmla="*/ 13489 w 16095"/>
                <a:gd name="T117" fmla="*/ 12505 h 13098"/>
                <a:gd name="T118" fmla="*/ 14740 w 16095"/>
                <a:gd name="T119" fmla="*/ 11579 h 13098"/>
                <a:gd name="T120" fmla="*/ 15750 w 16095"/>
                <a:gd name="T121" fmla="*/ 11036 h 13098"/>
                <a:gd name="T122" fmla="*/ 16095 w 16095"/>
                <a:gd name="T123" fmla="*/ 7025 h 13098"/>
                <a:gd name="T124" fmla="*/ 16023 w 16095"/>
                <a:gd name="T125" fmla="*/ 6588 h 1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3098">
                  <a:moveTo>
                    <a:pt x="15089" y="10075"/>
                  </a:moveTo>
                  <a:lnTo>
                    <a:pt x="15088" y="10101"/>
                  </a:lnTo>
                  <a:lnTo>
                    <a:pt x="15087" y="10127"/>
                  </a:lnTo>
                  <a:lnTo>
                    <a:pt x="15083" y="10152"/>
                  </a:lnTo>
                  <a:lnTo>
                    <a:pt x="15079" y="10177"/>
                  </a:lnTo>
                  <a:lnTo>
                    <a:pt x="15073" y="10201"/>
                  </a:lnTo>
                  <a:lnTo>
                    <a:pt x="15067" y="10225"/>
                  </a:lnTo>
                  <a:lnTo>
                    <a:pt x="15059" y="10248"/>
                  </a:lnTo>
                  <a:lnTo>
                    <a:pt x="15050" y="10272"/>
                  </a:lnTo>
                  <a:lnTo>
                    <a:pt x="15040" y="10294"/>
                  </a:lnTo>
                  <a:lnTo>
                    <a:pt x="15029" y="10316"/>
                  </a:lnTo>
                  <a:lnTo>
                    <a:pt x="15017" y="10337"/>
                  </a:lnTo>
                  <a:lnTo>
                    <a:pt x="15004" y="10357"/>
                  </a:lnTo>
                  <a:lnTo>
                    <a:pt x="14989" y="10376"/>
                  </a:lnTo>
                  <a:lnTo>
                    <a:pt x="14974" y="10396"/>
                  </a:lnTo>
                  <a:lnTo>
                    <a:pt x="14958" y="10414"/>
                  </a:lnTo>
                  <a:lnTo>
                    <a:pt x="14942" y="10432"/>
                  </a:lnTo>
                  <a:lnTo>
                    <a:pt x="14924" y="10448"/>
                  </a:lnTo>
                  <a:lnTo>
                    <a:pt x="14906" y="10464"/>
                  </a:lnTo>
                  <a:lnTo>
                    <a:pt x="14887" y="10479"/>
                  </a:lnTo>
                  <a:lnTo>
                    <a:pt x="14868" y="10493"/>
                  </a:lnTo>
                  <a:lnTo>
                    <a:pt x="14848" y="10506"/>
                  </a:lnTo>
                  <a:lnTo>
                    <a:pt x="14827" y="10519"/>
                  </a:lnTo>
                  <a:lnTo>
                    <a:pt x="14804" y="10530"/>
                  </a:lnTo>
                  <a:lnTo>
                    <a:pt x="14782" y="10540"/>
                  </a:lnTo>
                  <a:lnTo>
                    <a:pt x="14759" y="10549"/>
                  </a:lnTo>
                  <a:lnTo>
                    <a:pt x="14736" y="10557"/>
                  </a:lnTo>
                  <a:lnTo>
                    <a:pt x="14712" y="10563"/>
                  </a:lnTo>
                  <a:lnTo>
                    <a:pt x="14688" y="10569"/>
                  </a:lnTo>
                  <a:lnTo>
                    <a:pt x="14663" y="10573"/>
                  </a:lnTo>
                  <a:lnTo>
                    <a:pt x="14637" y="10577"/>
                  </a:lnTo>
                  <a:lnTo>
                    <a:pt x="14612" y="10578"/>
                  </a:lnTo>
                  <a:lnTo>
                    <a:pt x="14586" y="10579"/>
                  </a:lnTo>
                  <a:lnTo>
                    <a:pt x="14012" y="10579"/>
                  </a:lnTo>
                  <a:lnTo>
                    <a:pt x="13989" y="10498"/>
                  </a:lnTo>
                  <a:lnTo>
                    <a:pt x="13962" y="10419"/>
                  </a:lnTo>
                  <a:lnTo>
                    <a:pt x="13934" y="10341"/>
                  </a:lnTo>
                  <a:lnTo>
                    <a:pt x="13902" y="10266"/>
                  </a:lnTo>
                  <a:lnTo>
                    <a:pt x="13867" y="10191"/>
                  </a:lnTo>
                  <a:lnTo>
                    <a:pt x="13829" y="10117"/>
                  </a:lnTo>
                  <a:lnTo>
                    <a:pt x="13788" y="10047"/>
                  </a:lnTo>
                  <a:lnTo>
                    <a:pt x="13745" y="9977"/>
                  </a:lnTo>
                  <a:lnTo>
                    <a:pt x="13699" y="9910"/>
                  </a:lnTo>
                  <a:lnTo>
                    <a:pt x="13650" y="9844"/>
                  </a:lnTo>
                  <a:lnTo>
                    <a:pt x="13598" y="9781"/>
                  </a:lnTo>
                  <a:lnTo>
                    <a:pt x="13545" y="9719"/>
                  </a:lnTo>
                  <a:lnTo>
                    <a:pt x="13489" y="9661"/>
                  </a:lnTo>
                  <a:lnTo>
                    <a:pt x="13430" y="9605"/>
                  </a:lnTo>
                  <a:lnTo>
                    <a:pt x="13370" y="9550"/>
                  </a:lnTo>
                  <a:lnTo>
                    <a:pt x="13308" y="9499"/>
                  </a:lnTo>
                  <a:lnTo>
                    <a:pt x="13242" y="9449"/>
                  </a:lnTo>
                  <a:lnTo>
                    <a:pt x="13176" y="9402"/>
                  </a:lnTo>
                  <a:lnTo>
                    <a:pt x="13107" y="9359"/>
                  </a:lnTo>
                  <a:lnTo>
                    <a:pt x="13036" y="9317"/>
                  </a:lnTo>
                  <a:lnTo>
                    <a:pt x="12964" y="9279"/>
                  </a:lnTo>
                  <a:lnTo>
                    <a:pt x="12890" y="9244"/>
                  </a:lnTo>
                  <a:lnTo>
                    <a:pt x="12815" y="9212"/>
                  </a:lnTo>
                  <a:lnTo>
                    <a:pt x="12737" y="9182"/>
                  </a:lnTo>
                  <a:lnTo>
                    <a:pt x="12658" y="9156"/>
                  </a:lnTo>
                  <a:lnTo>
                    <a:pt x="12578" y="9133"/>
                  </a:lnTo>
                  <a:lnTo>
                    <a:pt x="12497" y="9113"/>
                  </a:lnTo>
                  <a:lnTo>
                    <a:pt x="12413" y="9097"/>
                  </a:lnTo>
                  <a:lnTo>
                    <a:pt x="12330" y="9085"/>
                  </a:lnTo>
                  <a:lnTo>
                    <a:pt x="12244" y="9076"/>
                  </a:lnTo>
                  <a:lnTo>
                    <a:pt x="12159" y="9070"/>
                  </a:lnTo>
                  <a:lnTo>
                    <a:pt x="12071" y="9068"/>
                  </a:lnTo>
                  <a:lnTo>
                    <a:pt x="11984" y="9070"/>
                  </a:lnTo>
                  <a:lnTo>
                    <a:pt x="11898" y="9076"/>
                  </a:lnTo>
                  <a:lnTo>
                    <a:pt x="11813" y="9085"/>
                  </a:lnTo>
                  <a:lnTo>
                    <a:pt x="11729" y="9097"/>
                  </a:lnTo>
                  <a:lnTo>
                    <a:pt x="11646" y="9113"/>
                  </a:lnTo>
                  <a:lnTo>
                    <a:pt x="11564" y="9133"/>
                  </a:lnTo>
                  <a:lnTo>
                    <a:pt x="11484" y="9156"/>
                  </a:lnTo>
                  <a:lnTo>
                    <a:pt x="11405" y="9182"/>
                  </a:lnTo>
                  <a:lnTo>
                    <a:pt x="11328" y="9212"/>
                  </a:lnTo>
                  <a:lnTo>
                    <a:pt x="11252" y="9244"/>
                  </a:lnTo>
                  <a:lnTo>
                    <a:pt x="11178" y="9279"/>
                  </a:lnTo>
                  <a:lnTo>
                    <a:pt x="11106" y="9317"/>
                  </a:lnTo>
                  <a:lnTo>
                    <a:pt x="11035" y="9359"/>
                  </a:lnTo>
                  <a:lnTo>
                    <a:pt x="10967" y="9402"/>
                  </a:lnTo>
                  <a:lnTo>
                    <a:pt x="10899" y="9449"/>
                  </a:lnTo>
                  <a:lnTo>
                    <a:pt x="10835" y="9499"/>
                  </a:lnTo>
                  <a:lnTo>
                    <a:pt x="10772" y="9550"/>
                  </a:lnTo>
                  <a:lnTo>
                    <a:pt x="10711" y="9605"/>
                  </a:lnTo>
                  <a:lnTo>
                    <a:pt x="10653" y="9661"/>
                  </a:lnTo>
                  <a:lnTo>
                    <a:pt x="10597" y="9719"/>
                  </a:lnTo>
                  <a:lnTo>
                    <a:pt x="10543" y="9781"/>
                  </a:lnTo>
                  <a:lnTo>
                    <a:pt x="10492" y="9844"/>
                  </a:lnTo>
                  <a:lnTo>
                    <a:pt x="10444" y="9910"/>
                  </a:lnTo>
                  <a:lnTo>
                    <a:pt x="10397" y="9977"/>
                  </a:lnTo>
                  <a:lnTo>
                    <a:pt x="10354" y="10047"/>
                  </a:lnTo>
                  <a:lnTo>
                    <a:pt x="10313" y="10117"/>
                  </a:lnTo>
                  <a:lnTo>
                    <a:pt x="10275" y="10191"/>
                  </a:lnTo>
                  <a:lnTo>
                    <a:pt x="10240" y="10266"/>
                  </a:lnTo>
                  <a:lnTo>
                    <a:pt x="10208" y="10341"/>
                  </a:lnTo>
                  <a:lnTo>
                    <a:pt x="10179" y="10419"/>
                  </a:lnTo>
                  <a:lnTo>
                    <a:pt x="10153" y="10498"/>
                  </a:lnTo>
                  <a:lnTo>
                    <a:pt x="10131" y="10579"/>
                  </a:lnTo>
                  <a:lnTo>
                    <a:pt x="7473" y="10579"/>
                  </a:lnTo>
                  <a:lnTo>
                    <a:pt x="7450" y="10498"/>
                  </a:lnTo>
                  <a:lnTo>
                    <a:pt x="7425" y="10419"/>
                  </a:lnTo>
                  <a:lnTo>
                    <a:pt x="7396" y="10341"/>
                  </a:lnTo>
                  <a:lnTo>
                    <a:pt x="7363" y="10266"/>
                  </a:lnTo>
                  <a:lnTo>
                    <a:pt x="7328" y="10191"/>
                  </a:lnTo>
                  <a:lnTo>
                    <a:pt x="7290" y="10117"/>
                  </a:lnTo>
                  <a:lnTo>
                    <a:pt x="7250" y="10047"/>
                  </a:lnTo>
                  <a:lnTo>
                    <a:pt x="7207" y="9977"/>
                  </a:lnTo>
                  <a:lnTo>
                    <a:pt x="7160" y="9910"/>
                  </a:lnTo>
                  <a:lnTo>
                    <a:pt x="7112" y="9844"/>
                  </a:lnTo>
                  <a:lnTo>
                    <a:pt x="7061" y="9781"/>
                  </a:lnTo>
                  <a:lnTo>
                    <a:pt x="7006" y="9719"/>
                  </a:lnTo>
                  <a:lnTo>
                    <a:pt x="6951" y="9661"/>
                  </a:lnTo>
                  <a:lnTo>
                    <a:pt x="6892" y="9605"/>
                  </a:lnTo>
                  <a:lnTo>
                    <a:pt x="6831" y="9550"/>
                  </a:lnTo>
                  <a:lnTo>
                    <a:pt x="6769" y="9499"/>
                  </a:lnTo>
                  <a:lnTo>
                    <a:pt x="6705" y="9449"/>
                  </a:lnTo>
                  <a:lnTo>
                    <a:pt x="6637" y="9402"/>
                  </a:lnTo>
                  <a:lnTo>
                    <a:pt x="6569" y="9359"/>
                  </a:lnTo>
                  <a:lnTo>
                    <a:pt x="6498" y="9317"/>
                  </a:lnTo>
                  <a:lnTo>
                    <a:pt x="6426" y="9279"/>
                  </a:lnTo>
                  <a:lnTo>
                    <a:pt x="6351" y="9244"/>
                  </a:lnTo>
                  <a:lnTo>
                    <a:pt x="6276" y="9212"/>
                  </a:lnTo>
                  <a:lnTo>
                    <a:pt x="6199" y="9182"/>
                  </a:lnTo>
                  <a:lnTo>
                    <a:pt x="6120" y="9156"/>
                  </a:lnTo>
                  <a:lnTo>
                    <a:pt x="6040" y="9133"/>
                  </a:lnTo>
                  <a:lnTo>
                    <a:pt x="5958" y="9113"/>
                  </a:lnTo>
                  <a:lnTo>
                    <a:pt x="5876" y="9097"/>
                  </a:lnTo>
                  <a:lnTo>
                    <a:pt x="5791" y="9085"/>
                  </a:lnTo>
                  <a:lnTo>
                    <a:pt x="5707" y="9076"/>
                  </a:lnTo>
                  <a:lnTo>
                    <a:pt x="5620" y="9070"/>
                  </a:lnTo>
                  <a:lnTo>
                    <a:pt x="5533" y="9068"/>
                  </a:lnTo>
                  <a:lnTo>
                    <a:pt x="5446" y="9070"/>
                  </a:lnTo>
                  <a:lnTo>
                    <a:pt x="5360" y="9076"/>
                  </a:lnTo>
                  <a:lnTo>
                    <a:pt x="5274" y="9085"/>
                  </a:lnTo>
                  <a:lnTo>
                    <a:pt x="5191" y="9097"/>
                  </a:lnTo>
                  <a:lnTo>
                    <a:pt x="5107" y="9113"/>
                  </a:lnTo>
                  <a:lnTo>
                    <a:pt x="5026" y="9133"/>
                  </a:lnTo>
                  <a:lnTo>
                    <a:pt x="4946" y="9156"/>
                  </a:lnTo>
                  <a:lnTo>
                    <a:pt x="4867" y="9182"/>
                  </a:lnTo>
                  <a:lnTo>
                    <a:pt x="4789" y="9212"/>
                  </a:lnTo>
                  <a:lnTo>
                    <a:pt x="4714" y="9244"/>
                  </a:lnTo>
                  <a:lnTo>
                    <a:pt x="4639" y="9279"/>
                  </a:lnTo>
                  <a:lnTo>
                    <a:pt x="4567" y="9317"/>
                  </a:lnTo>
                  <a:lnTo>
                    <a:pt x="4497" y="9359"/>
                  </a:lnTo>
                  <a:lnTo>
                    <a:pt x="4428" y="9402"/>
                  </a:lnTo>
                  <a:lnTo>
                    <a:pt x="4361" y="9449"/>
                  </a:lnTo>
                  <a:lnTo>
                    <a:pt x="4296" y="9499"/>
                  </a:lnTo>
                  <a:lnTo>
                    <a:pt x="4233" y="9550"/>
                  </a:lnTo>
                  <a:lnTo>
                    <a:pt x="4173" y="9605"/>
                  </a:lnTo>
                  <a:lnTo>
                    <a:pt x="4114" y="9661"/>
                  </a:lnTo>
                  <a:lnTo>
                    <a:pt x="4059" y="9719"/>
                  </a:lnTo>
                  <a:lnTo>
                    <a:pt x="4005" y="9781"/>
                  </a:lnTo>
                  <a:lnTo>
                    <a:pt x="3953" y="9844"/>
                  </a:lnTo>
                  <a:lnTo>
                    <a:pt x="3905" y="9910"/>
                  </a:lnTo>
                  <a:lnTo>
                    <a:pt x="3859" y="9977"/>
                  </a:lnTo>
                  <a:lnTo>
                    <a:pt x="3816" y="10047"/>
                  </a:lnTo>
                  <a:lnTo>
                    <a:pt x="3774" y="10117"/>
                  </a:lnTo>
                  <a:lnTo>
                    <a:pt x="3737" y="10191"/>
                  </a:lnTo>
                  <a:lnTo>
                    <a:pt x="3702" y="10266"/>
                  </a:lnTo>
                  <a:lnTo>
                    <a:pt x="3670" y="10341"/>
                  </a:lnTo>
                  <a:lnTo>
                    <a:pt x="3640" y="10419"/>
                  </a:lnTo>
                  <a:lnTo>
                    <a:pt x="3614" y="10498"/>
                  </a:lnTo>
                  <a:lnTo>
                    <a:pt x="3592" y="10579"/>
                  </a:lnTo>
                  <a:lnTo>
                    <a:pt x="3018" y="10579"/>
                  </a:lnTo>
                  <a:lnTo>
                    <a:pt x="2993" y="10578"/>
                  </a:lnTo>
                  <a:lnTo>
                    <a:pt x="2967" y="10577"/>
                  </a:lnTo>
                  <a:lnTo>
                    <a:pt x="2941" y="10573"/>
                  </a:lnTo>
                  <a:lnTo>
                    <a:pt x="2917" y="10569"/>
                  </a:lnTo>
                  <a:lnTo>
                    <a:pt x="2892" y="10563"/>
                  </a:lnTo>
                  <a:lnTo>
                    <a:pt x="2869" y="10557"/>
                  </a:lnTo>
                  <a:lnTo>
                    <a:pt x="2845" y="10549"/>
                  </a:lnTo>
                  <a:lnTo>
                    <a:pt x="2823" y="10540"/>
                  </a:lnTo>
                  <a:lnTo>
                    <a:pt x="2800" y="10530"/>
                  </a:lnTo>
                  <a:lnTo>
                    <a:pt x="2778" y="10519"/>
                  </a:lnTo>
                  <a:lnTo>
                    <a:pt x="2757" y="10506"/>
                  </a:lnTo>
                  <a:lnTo>
                    <a:pt x="2737" y="10493"/>
                  </a:lnTo>
                  <a:lnTo>
                    <a:pt x="2717" y="10479"/>
                  </a:lnTo>
                  <a:lnTo>
                    <a:pt x="2698" y="10464"/>
                  </a:lnTo>
                  <a:lnTo>
                    <a:pt x="2680" y="10448"/>
                  </a:lnTo>
                  <a:lnTo>
                    <a:pt x="2663" y="10432"/>
                  </a:lnTo>
                  <a:lnTo>
                    <a:pt x="2646" y="10414"/>
                  </a:lnTo>
                  <a:lnTo>
                    <a:pt x="2630" y="10396"/>
                  </a:lnTo>
                  <a:lnTo>
                    <a:pt x="2615" y="10376"/>
                  </a:lnTo>
                  <a:lnTo>
                    <a:pt x="2601" y="10357"/>
                  </a:lnTo>
                  <a:lnTo>
                    <a:pt x="2588" y="10337"/>
                  </a:lnTo>
                  <a:lnTo>
                    <a:pt x="2576" y="10316"/>
                  </a:lnTo>
                  <a:lnTo>
                    <a:pt x="2565" y="10294"/>
                  </a:lnTo>
                  <a:lnTo>
                    <a:pt x="2555" y="10272"/>
                  </a:lnTo>
                  <a:lnTo>
                    <a:pt x="2546" y="10248"/>
                  </a:lnTo>
                  <a:lnTo>
                    <a:pt x="2538" y="10225"/>
                  </a:lnTo>
                  <a:lnTo>
                    <a:pt x="2531" y="10201"/>
                  </a:lnTo>
                  <a:lnTo>
                    <a:pt x="2526" y="10177"/>
                  </a:lnTo>
                  <a:lnTo>
                    <a:pt x="2521" y="10152"/>
                  </a:lnTo>
                  <a:lnTo>
                    <a:pt x="2518" y="10127"/>
                  </a:lnTo>
                  <a:lnTo>
                    <a:pt x="2516" y="10101"/>
                  </a:lnTo>
                  <a:lnTo>
                    <a:pt x="2515" y="10075"/>
                  </a:lnTo>
                  <a:lnTo>
                    <a:pt x="2515" y="8564"/>
                  </a:lnTo>
                  <a:lnTo>
                    <a:pt x="9053" y="8564"/>
                  </a:lnTo>
                  <a:lnTo>
                    <a:pt x="9131" y="8562"/>
                  </a:lnTo>
                  <a:lnTo>
                    <a:pt x="9207" y="8557"/>
                  </a:lnTo>
                  <a:lnTo>
                    <a:pt x="9283" y="8547"/>
                  </a:lnTo>
                  <a:lnTo>
                    <a:pt x="9357" y="8533"/>
                  </a:lnTo>
                  <a:lnTo>
                    <a:pt x="9431" y="8516"/>
                  </a:lnTo>
                  <a:lnTo>
                    <a:pt x="9502" y="8496"/>
                  </a:lnTo>
                  <a:lnTo>
                    <a:pt x="9571" y="8472"/>
                  </a:lnTo>
                  <a:lnTo>
                    <a:pt x="9641" y="8445"/>
                  </a:lnTo>
                  <a:lnTo>
                    <a:pt x="9707" y="8415"/>
                  </a:lnTo>
                  <a:lnTo>
                    <a:pt x="9773" y="8381"/>
                  </a:lnTo>
                  <a:lnTo>
                    <a:pt x="9835" y="8345"/>
                  </a:lnTo>
                  <a:lnTo>
                    <a:pt x="9896" y="8306"/>
                  </a:lnTo>
                  <a:lnTo>
                    <a:pt x="9956" y="8263"/>
                  </a:lnTo>
                  <a:lnTo>
                    <a:pt x="10013" y="8218"/>
                  </a:lnTo>
                  <a:lnTo>
                    <a:pt x="10067" y="8171"/>
                  </a:lnTo>
                  <a:lnTo>
                    <a:pt x="10120" y="8120"/>
                  </a:lnTo>
                  <a:lnTo>
                    <a:pt x="10170" y="8068"/>
                  </a:lnTo>
                  <a:lnTo>
                    <a:pt x="10217" y="8014"/>
                  </a:lnTo>
                  <a:lnTo>
                    <a:pt x="10263" y="7956"/>
                  </a:lnTo>
                  <a:lnTo>
                    <a:pt x="10305" y="7897"/>
                  </a:lnTo>
                  <a:lnTo>
                    <a:pt x="10344" y="7836"/>
                  </a:lnTo>
                  <a:lnTo>
                    <a:pt x="10380" y="7773"/>
                  </a:lnTo>
                  <a:lnTo>
                    <a:pt x="10413" y="7707"/>
                  </a:lnTo>
                  <a:lnTo>
                    <a:pt x="10444" y="7641"/>
                  </a:lnTo>
                  <a:lnTo>
                    <a:pt x="10471" y="7572"/>
                  </a:lnTo>
                  <a:lnTo>
                    <a:pt x="10495" y="7502"/>
                  </a:lnTo>
                  <a:lnTo>
                    <a:pt x="10515" y="7430"/>
                  </a:lnTo>
                  <a:lnTo>
                    <a:pt x="10532" y="7357"/>
                  </a:lnTo>
                  <a:lnTo>
                    <a:pt x="10545" y="7283"/>
                  </a:lnTo>
                  <a:lnTo>
                    <a:pt x="10554" y="7207"/>
                  </a:lnTo>
                  <a:lnTo>
                    <a:pt x="10560" y="7131"/>
                  </a:lnTo>
                  <a:lnTo>
                    <a:pt x="10562" y="7052"/>
                  </a:lnTo>
                  <a:lnTo>
                    <a:pt x="10562" y="3527"/>
                  </a:lnTo>
                  <a:lnTo>
                    <a:pt x="12574" y="3527"/>
                  </a:lnTo>
                  <a:lnTo>
                    <a:pt x="12605" y="3528"/>
                  </a:lnTo>
                  <a:lnTo>
                    <a:pt x="12637" y="3530"/>
                  </a:lnTo>
                  <a:lnTo>
                    <a:pt x="12668" y="3535"/>
                  </a:lnTo>
                  <a:lnTo>
                    <a:pt x="12698" y="3542"/>
                  </a:lnTo>
                  <a:lnTo>
                    <a:pt x="12727" y="3550"/>
                  </a:lnTo>
                  <a:lnTo>
                    <a:pt x="12756" y="3560"/>
                  </a:lnTo>
                  <a:lnTo>
                    <a:pt x="12784" y="3572"/>
                  </a:lnTo>
                  <a:lnTo>
                    <a:pt x="12812" y="3586"/>
                  </a:lnTo>
                  <a:lnTo>
                    <a:pt x="12838" y="3601"/>
                  </a:lnTo>
                  <a:lnTo>
                    <a:pt x="12864" y="3618"/>
                  </a:lnTo>
                  <a:lnTo>
                    <a:pt x="12888" y="3636"/>
                  </a:lnTo>
                  <a:lnTo>
                    <a:pt x="12911" y="3657"/>
                  </a:lnTo>
                  <a:lnTo>
                    <a:pt x="12933" y="3678"/>
                  </a:lnTo>
                  <a:lnTo>
                    <a:pt x="12954" y="3701"/>
                  </a:lnTo>
                  <a:lnTo>
                    <a:pt x="12975" y="3725"/>
                  </a:lnTo>
                  <a:lnTo>
                    <a:pt x="12993" y="3750"/>
                  </a:lnTo>
                  <a:lnTo>
                    <a:pt x="15005" y="6773"/>
                  </a:lnTo>
                  <a:lnTo>
                    <a:pt x="15015" y="6788"/>
                  </a:lnTo>
                  <a:lnTo>
                    <a:pt x="15024" y="6804"/>
                  </a:lnTo>
                  <a:lnTo>
                    <a:pt x="15033" y="6822"/>
                  </a:lnTo>
                  <a:lnTo>
                    <a:pt x="15041" y="6838"/>
                  </a:lnTo>
                  <a:lnTo>
                    <a:pt x="15049" y="6855"/>
                  </a:lnTo>
                  <a:lnTo>
                    <a:pt x="15056" y="6872"/>
                  </a:lnTo>
                  <a:lnTo>
                    <a:pt x="15062" y="6889"/>
                  </a:lnTo>
                  <a:lnTo>
                    <a:pt x="15067" y="6907"/>
                  </a:lnTo>
                  <a:lnTo>
                    <a:pt x="15072" y="6924"/>
                  </a:lnTo>
                  <a:lnTo>
                    <a:pt x="15077" y="6942"/>
                  </a:lnTo>
                  <a:lnTo>
                    <a:pt x="15081" y="6961"/>
                  </a:lnTo>
                  <a:lnTo>
                    <a:pt x="15084" y="6979"/>
                  </a:lnTo>
                  <a:lnTo>
                    <a:pt x="15086" y="6997"/>
                  </a:lnTo>
                  <a:lnTo>
                    <a:pt x="15088" y="7016"/>
                  </a:lnTo>
                  <a:lnTo>
                    <a:pt x="15089" y="7034"/>
                  </a:lnTo>
                  <a:lnTo>
                    <a:pt x="15089" y="7052"/>
                  </a:lnTo>
                  <a:lnTo>
                    <a:pt x="15089" y="10075"/>
                  </a:lnTo>
                  <a:close/>
                  <a:moveTo>
                    <a:pt x="12071" y="12090"/>
                  </a:moveTo>
                  <a:lnTo>
                    <a:pt x="12020" y="12089"/>
                  </a:lnTo>
                  <a:lnTo>
                    <a:pt x="11969" y="12085"/>
                  </a:lnTo>
                  <a:lnTo>
                    <a:pt x="11918" y="12078"/>
                  </a:lnTo>
                  <a:lnTo>
                    <a:pt x="11869" y="12070"/>
                  </a:lnTo>
                  <a:lnTo>
                    <a:pt x="11820" y="12058"/>
                  </a:lnTo>
                  <a:lnTo>
                    <a:pt x="11772" y="12045"/>
                  </a:lnTo>
                  <a:lnTo>
                    <a:pt x="11725" y="12029"/>
                  </a:lnTo>
                  <a:lnTo>
                    <a:pt x="11680" y="12011"/>
                  </a:lnTo>
                  <a:lnTo>
                    <a:pt x="11636" y="11991"/>
                  </a:lnTo>
                  <a:lnTo>
                    <a:pt x="11591" y="11968"/>
                  </a:lnTo>
                  <a:lnTo>
                    <a:pt x="11550" y="11944"/>
                  </a:lnTo>
                  <a:lnTo>
                    <a:pt x="11509" y="11918"/>
                  </a:lnTo>
                  <a:lnTo>
                    <a:pt x="11470" y="11890"/>
                  </a:lnTo>
                  <a:lnTo>
                    <a:pt x="11431" y="11861"/>
                  </a:lnTo>
                  <a:lnTo>
                    <a:pt x="11395" y="11828"/>
                  </a:lnTo>
                  <a:lnTo>
                    <a:pt x="11360" y="11795"/>
                  </a:lnTo>
                  <a:lnTo>
                    <a:pt x="11327" y="11760"/>
                  </a:lnTo>
                  <a:lnTo>
                    <a:pt x="11295" y="11724"/>
                  </a:lnTo>
                  <a:lnTo>
                    <a:pt x="11265" y="11685"/>
                  </a:lnTo>
                  <a:lnTo>
                    <a:pt x="11237" y="11646"/>
                  </a:lnTo>
                  <a:lnTo>
                    <a:pt x="11211" y="11606"/>
                  </a:lnTo>
                  <a:lnTo>
                    <a:pt x="11187" y="11563"/>
                  </a:lnTo>
                  <a:lnTo>
                    <a:pt x="11165" y="11520"/>
                  </a:lnTo>
                  <a:lnTo>
                    <a:pt x="11145" y="11475"/>
                  </a:lnTo>
                  <a:lnTo>
                    <a:pt x="11127" y="11429"/>
                  </a:lnTo>
                  <a:lnTo>
                    <a:pt x="11111" y="11382"/>
                  </a:lnTo>
                  <a:lnTo>
                    <a:pt x="11098" y="11335"/>
                  </a:lnTo>
                  <a:lnTo>
                    <a:pt x="11086" y="11286"/>
                  </a:lnTo>
                  <a:lnTo>
                    <a:pt x="11077" y="11236"/>
                  </a:lnTo>
                  <a:lnTo>
                    <a:pt x="11070" y="11186"/>
                  </a:lnTo>
                  <a:lnTo>
                    <a:pt x="11067" y="11135"/>
                  </a:lnTo>
                  <a:lnTo>
                    <a:pt x="11065" y="11083"/>
                  </a:lnTo>
                  <a:lnTo>
                    <a:pt x="11067" y="11031"/>
                  </a:lnTo>
                  <a:lnTo>
                    <a:pt x="11070" y="10980"/>
                  </a:lnTo>
                  <a:lnTo>
                    <a:pt x="11077" y="10930"/>
                  </a:lnTo>
                  <a:lnTo>
                    <a:pt x="11086" y="10880"/>
                  </a:lnTo>
                  <a:lnTo>
                    <a:pt x="11098" y="10831"/>
                  </a:lnTo>
                  <a:lnTo>
                    <a:pt x="11111" y="10784"/>
                  </a:lnTo>
                  <a:lnTo>
                    <a:pt x="11127" y="10736"/>
                  </a:lnTo>
                  <a:lnTo>
                    <a:pt x="11145" y="10691"/>
                  </a:lnTo>
                  <a:lnTo>
                    <a:pt x="11165" y="10646"/>
                  </a:lnTo>
                  <a:lnTo>
                    <a:pt x="11187" y="10603"/>
                  </a:lnTo>
                  <a:lnTo>
                    <a:pt x="11211" y="10561"/>
                  </a:lnTo>
                  <a:lnTo>
                    <a:pt x="11237" y="10520"/>
                  </a:lnTo>
                  <a:lnTo>
                    <a:pt x="11265" y="10480"/>
                  </a:lnTo>
                  <a:lnTo>
                    <a:pt x="11295" y="10442"/>
                  </a:lnTo>
                  <a:lnTo>
                    <a:pt x="11327" y="10406"/>
                  </a:lnTo>
                  <a:lnTo>
                    <a:pt x="11360" y="10370"/>
                  </a:lnTo>
                  <a:lnTo>
                    <a:pt x="11395" y="10337"/>
                  </a:lnTo>
                  <a:lnTo>
                    <a:pt x="11431" y="10306"/>
                  </a:lnTo>
                  <a:lnTo>
                    <a:pt x="11470" y="10276"/>
                  </a:lnTo>
                  <a:lnTo>
                    <a:pt x="11509" y="10247"/>
                  </a:lnTo>
                  <a:lnTo>
                    <a:pt x="11550" y="10221"/>
                  </a:lnTo>
                  <a:lnTo>
                    <a:pt x="11591" y="10197"/>
                  </a:lnTo>
                  <a:lnTo>
                    <a:pt x="11636" y="10175"/>
                  </a:lnTo>
                  <a:lnTo>
                    <a:pt x="11680" y="10155"/>
                  </a:lnTo>
                  <a:lnTo>
                    <a:pt x="11725" y="10137"/>
                  </a:lnTo>
                  <a:lnTo>
                    <a:pt x="11772" y="10120"/>
                  </a:lnTo>
                  <a:lnTo>
                    <a:pt x="11820" y="10107"/>
                  </a:lnTo>
                  <a:lnTo>
                    <a:pt x="11869" y="10096"/>
                  </a:lnTo>
                  <a:lnTo>
                    <a:pt x="11918" y="10087"/>
                  </a:lnTo>
                  <a:lnTo>
                    <a:pt x="11969" y="10080"/>
                  </a:lnTo>
                  <a:lnTo>
                    <a:pt x="12020" y="10076"/>
                  </a:lnTo>
                  <a:lnTo>
                    <a:pt x="12071" y="10075"/>
                  </a:lnTo>
                  <a:lnTo>
                    <a:pt x="12124" y="10076"/>
                  </a:lnTo>
                  <a:lnTo>
                    <a:pt x="12174" y="10080"/>
                  </a:lnTo>
                  <a:lnTo>
                    <a:pt x="12224" y="10087"/>
                  </a:lnTo>
                  <a:lnTo>
                    <a:pt x="12274" y="10096"/>
                  </a:lnTo>
                  <a:lnTo>
                    <a:pt x="12323" y="10107"/>
                  </a:lnTo>
                  <a:lnTo>
                    <a:pt x="12370" y="10120"/>
                  </a:lnTo>
                  <a:lnTo>
                    <a:pt x="12417" y="10137"/>
                  </a:lnTo>
                  <a:lnTo>
                    <a:pt x="12463" y="10155"/>
                  </a:lnTo>
                  <a:lnTo>
                    <a:pt x="12508" y="10175"/>
                  </a:lnTo>
                  <a:lnTo>
                    <a:pt x="12551" y="10197"/>
                  </a:lnTo>
                  <a:lnTo>
                    <a:pt x="12593" y="10221"/>
                  </a:lnTo>
                  <a:lnTo>
                    <a:pt x="12634" y="10247"/>
                  </a:lnTo>
                  <a:lnTo>
                    <a:pt x="12673" y="10276"/>
                  </a:lnTo>
                  <a:lnTo>
                    <a:pt x="12711" y="10306"/>
                  </a:lnTo>
                  <a:lnTo>
                    <a:pt x="12747" y="10337"/>
                  </a:lnTo>
                  <a:lnTo>
                    <a:pt x="12782" y="10370"/>
                  </a:lnTo>
                  <a:lnTo>
                    <a:pt x="12816" y="10406"/>
                  </a:lnTo>
                  <a:lnTo>
                    <a:pt x="12848" y="10442"/>
                  </a:lnTo>
                  <a:lnTo>
                    <a:pt x="12877" y="10480"/>
                  </a:lnTo>
                  <a:lnTo>
                    <a:pt x="12905" y="10520"/>
                  </a:lnTo>
                  <a:lnTo>
                    <a:pt x="12931" y="10561"/>
                  </a:lnTo>
                  <a:lnTo>
                    <a:pt x="12955" y="10603"/>
                  </a:lnTo>
                  <a:lnTo>
                    <a:pt x="12978" y="10646"/>
                  </a:lnTo>
                  <a:lnTo>
                    <a:pt x="12999" y="10691"/>
                  </a:lnTo>
                  <a:lnTo>
                    <a:pt x="13016" y="10736"/>
                  </a:lnTo>
                  <a:lnTo>
                    <a:pt x="13032" y="10784"/>
                  </a:lnTo>
                  <a:lnTo>
                    <a:pt x="13046" y="10831"/>
                  </a:lnTo>
                  <a:lnTo>
                    <a:pt x="13057" y="10880"/>
                  </a:lnTo>
                  <a:lnTo>
                    <a:pt x="13066" y="10930"/>
                  </a:lnTo>
                  <a:lnTo>
                    <a:pt x="13072" y="10980"/>
                  </a:lnTo>
                  <a:lnTo>
                    <a:pt x="13076" y="11031"/>
                  </a:lnTo>
                  <a:lnTo>
                    <a:pt x="13077" y="11083"/>
                  </a:lnTo>
                  <a:lnTo>
                    <a:pt x="13076" y="11135"/>
                  </a:lnTo>
                  <a:lnTo>
                    <a:pt x="13072" y="11186"/>
                  </a:lnTo>
                  <a:lnTo>
                    <a:pt x="13066" y="11236"/>
                  </a:lnTo>
                  <a:lnTo>
                    <a:pt x="13057" y="11286"/>
                  </a:lnTo>
                  <a:lnTo>
                    <a:pt x="13046" y="11335"/>
                  </a:lnTo>
                  <a:lnTo>
                    <a:pt x="13032" y="11382"/>
                  </a:lnTo>
                  <a:lnTo>
                    <a:pt x="13016" y="11429"/>
                  </a:lnTo>
                  <a:lnTo>
                    <a:pt x="12999" y="11475"/>
                  </a:lnTo>
                  <a:lnTo>
                    <a:pt x="12978" y="11520"/>
                  </a:lnTo>
                  <a:lnTo>
                    <a:pt x="12955" y="11563"/>
                  </a:lnTo>
                  <a:lnTo>
                    <a:pt x="12931" y="11606"/>
                  </a:lnTo>
                  <a:lnTo>
                    <a:pt x="12905" y="11646"/>
                  </a:lnTo>
                  <a:lnTo>
                    <a:pt x="12877" y="11685"/>
                  </a:lnTo>
                  <a:lnTo>
                    <a:pt x="12848" y="11724"/>
                  </a:lnTo>
                  <a:lnTo>
                    <a:pt x="12816" y="11760"/>
                  </a:lnTo>
                  <a:lnTo>
                    <a:pt x="12782" y="11795"/>
                  </a:lnTo>
                  <a:lnTo>
                    <a:pt x="12747" y="11828"/>
                  </a:lnTo>
                  <a:lnTo>
                    <a:pt x="12711" y="11861"/>
                  </a:lnTo>
                  <a:lnTo>
                    <a:pt x="12673" y="11890"/>
                  </a:lnTo>
                  <a:lnTo>
                    <a:pt x="12634" y="11918"/>
                  </a:lnTo>
                  <a:lnTo>
                    <a:pt x="12593" y="11944"/>
                  </a:lnTo>
                  <a:lnTo>
                    <a:pt x="12551" y="11968"/>
                  </a:lnTo>
                  <a:lnTo>
                    <a:pt x="12508" y="11991"/>
                  </a:lnTo>
                  <a:lnTo>
                    <a:pt x="12463" y="12011"/>
                  </a:lnTo>
                  <a:lnTo>
                    <a:pt x="12417" y="12029"/>
                  </a:lnTo>
                  <a:lnTo>
                    <a:pt x="12370" y="12045"/>
                  </a:lnTo>
                  <a:lnTo>
                    <a:pt x="12323" y="12058"/>
                  </a:lnTo>
                  <a:lnTo>
                    <a:pt x="12274" y="12070"/>
                  </a:lnTo>
                  <a:lnTo>
                    <a:pt x="12224" y="12078"/>
                  </a:lnTo>
                  <a:lnTo>
                    <a:pt x="12174" y="12085"/>
                  </a:lnTo>
                  <a:lnTo>
                    <a:pt x="12124" y="12089"/>
                  </a:lnTo>
                  <a:lnTo>
                    <a:pt x="12071" y="12090"/>
                  </a:lnTo>
                  <a:close/>
                  <a:moveTo>
                    <a:pt x="5533" y="12090"/>
                  </a:moveTo>
                  <a:lnTo>
                    <a:pt x="5481" y="12089"/>
                  </a:lnTo>
                  <a:lnTo>
                    <a:pt x="5430" y="12085"/>
                  </a:lnTo>
                  <a:lnTo>
                    <a:pt x="5380" y="12078"/>
                  </a:lnTo>
                  <a:lnTo>
                    <a:pt x="5330" y="12070"/>
                  </a:lnTo>
                  <a:lnTo>
                    <a:pt x="5281" y="12058"/>
                  </a:lnTo>
                  <a:lnTo>
                    <a:pt x="5234" y="12045"/>
                  </a:lnTo>
                  <a:lnTo>
                    <a:pt x="5187" y="12029"/>
                  </a:lnTo>
                  <a:lnTo>
                    <a:pt x="5141" y="12011"/>
                  </a:lnTo>
                  <a:lnTo>
                    <a:pt x="5097" y="11991"/>
                  </a:lnTo>
                  <a:lnTo>
                    <a:pt x="5054" y="11968"/>
                  </a:lnTo>
                  <a:lnTo>
                    <a:pt x="5012" y="11944"/>
                  </a:lnTo>
                  <a:lnTo>
                    <a:pt x="4970" y="11918"/>
                  </a:lnTo>
                  <a:lnTo>
                    <a:pt x="4931" y="11890"/>
                  </a:lnTo>
                  <a:lnTo>
                    <a:pt x="4893" y="11861"/>
                  </a:lnTo>
                  <a:lnTo>
                    <a:pt x="4857" y="11828"/>
                  </a:lnTo>
                  <a:lnTo>
                    <a:pt x="4821" y="11795"/>
                  </a:lnTo>
                  <a:lnTo>
                    <a:pt x="4788" y="11760"/>
                  </a:lnTo>
                  <a:lnTo>
                    <a:pt x="4757" y="11724"/>
                  </a:lnTo>
                  <a:lnTo>
                    <a:pt x="4727" y="11685"/>
                  </a:lnTo>
                  <a:lnTo>
                    <a:pt x="4699" y="11646"/>
                  </a:lnTo>
                  <a:lnTo>
                    <a:pt x="4673" y="11606"/>
                  </a:lnTo>
                  <a:lnTo>
                    <a:pt x="4648" y="11563"/>
                  </a:lnTo>
                  <a:lnTo>
                    <a:pt x="4626" y="11520"/>
                  </a:lnTo>
                  <a:lnTo>
                    <a:pt x="4606" y="11475"/>
                  </a:lnTo>
                  <a:lnTo>
                    <a:pt x="4588" y="11429"/>
                  </a:lnTo>
                  <a:lnTo>
                    <a:pt x="4572" y="11382"/>
                  </a:lnTo>
                  <a:lnTo>
                    <a:pt x="4559" y="11335"/>
                  </a:lnTo>
                  <a:lnTo>
                    <a:pt x="4548" y="11286"/>
                  </a:lnTo>
                  <a:lnTo>
                    <a:pt x="4539" y="11236"/>
                  </a:lnTo>
                  <a:lnTo>
                    <a:pt x="4533" y="11186"/>
                  </a:lnTo>
                  <a:lnTo>
                    <a:pt x="4529" y="11135"/>
                  </a:lnTo>
                  <a:lnTo>
                    <a:pt x="4527" y="11083"/>
                  </a:lnTo>
                  <a:lnTo>
                    <a:pt x="4529" y="11031"/>
                  </a:lnTo>
                  <a:lnTo>
                    <a:pt x="4533" y="10980"/>
                  </a:lnTo>
                  <a:lnTo>
                    <a:pt x="4539" y="10930"/>
                  </a:lnTo>
                  <a:lnTo>
                    <a:pt x="4548" y="10880"/>
                  </a:lnTo>
                  <a:lnTo>
                    <a:pt x="4559" y="10831"/>
                  </a:lnTo>
                  <a:lnTo>
                    <a:pt x="4572" y="10784"/>
                  </a:lnTo>
                  <a:lnTo>
                    <a:pt x="4588" y="10736"/>
                  </a:lnTo>
                  <a:lnTo>
                    <a:pt x="4606" y="10691"/>
                  </a:lnTo>
                  <a:lnTo>
                    <a:pt x="4626" y="10646"/>
                  </a:lnTo>
                  <a:lnTo>
                    <a:pt x="4648" y="10603"/>
                  </a:lnTo>
                  <a:lnTo>
                    <a:pt x="4673" y="10561"/>
                  </a:lnTo>
                  <a:lnTo>
                    <a:pt x="4699" y="10520"/>
                  </a:lnTo>
                  <a:lnTo>
                    <a:pt x="4727" y="10480"/>
                  </a:lnTo>
                  <a:lnTo>
                    <a:pt x="4757" y="10442"/>
                  </a:lnTo>
                  <a:lnTo>
                    <a:pt x="4788" y="10406"/>
                  </a:lnTo>
                  <a:lnTo>
                    <a:pt x="4821" y="10370"/>
                  </a:lnTo>
                  <a:lnTo>
                    <a:pt x="4857" y="10337"/>
                  </a:lnTo>
                  <a:lnTo>
                    <a:pt x="4893" y="10306"/>
                  </a:lnTo>
                  <a:lnTo>
                    <a:pt x="4931" y="10276"/>
                  </a:lnTo>
                  <a:lnTo>
                    <a:pt x="4970" y="10247"/>
                  </a:lnTo>
                  <a:lnTo>
                    <a:pt x="5012" y="10221"/>
                  </a:lnTo>
                  <a:lnTo>
                    <a:pt x="5054" y="10197"/>
                  </a:lnTo>
                  <a:lnTo>
                    <a:pt x="5097" y="10175"/>
                  </a:lnTo>
                  <a:lnTo>
                    <a:pt x="5141" y="10155"/>
                  </a:lnTo>
                  <a:lnTo>
                    <a:pt x="5187" y="10137"/>
                  </a:lnTo>
                  <a:lnTo>
                    <a:pt x="5234" y="10120"/>
                  </a:lnTo>
                  <a:lnTo>
                    <a:pt x="5281" y="10107"/>
                  </a:lnTo>
                  <a:lnTo>
                    <a:pt x="5330" y="10096"/>
                  </a:lnTo>
                  <a:lnTo>
                    <a:pt x="5380" y="10087"/>
                  </a:lnTo>
                  <a:lnTo>
                    <a:pt x="5430" y="10080"/>
                  </a:lnTo>
                  <a:lnTo>
                    <a:pt x="5481" y="10076"/>
                  </a:lnTo>
                  <a:lnTo>
                    <a:pt x="5533" y="10075"/>
                  </a:lnTo>
                  <a:lnTo>
                    <a:pt x="5585" y="10076"/>
                  </a:lnTo>
                  <a:lnTo>
                    <a:pt x="5636" y="10080"/>
                  </a:lnTo>
                  <a:lnTo>
                    <a:pt x="5687" y="10087"/>
                  </a:lnTo>
                  <a:lnTo>
                    <a:pt x="5736" y="10096"/>
                  </a:lnTo>
                  <a:lnTo>
                    <a:pt x="5784" y="10107"/>
                  </a:lnTo>
                  <a:lnTo>
                    <a:pt x="5832" y="10120"/>
                  </a:lnTo>
                  <a:lnTo>
                    <a:pt x="5879" y="10137"/>
                  </a:lnTo>
                  <a:lnTo>
                    <a:pt x="5924" y="10155"/>
                  </a:lnTo>
                  <a:lnTo>
                    <a:pt x="5969" y="10175"/>
                  </a:lnTo>
                  <a:lnTo>
                    <a:pt x="6012" y="10197"/>
                  </a:lnTo>
                  <a:lnTo>
                    <a:pt x="6055" y="10221"/>
                  </a:lnTo>
                  <a:lnTo>
                    <a:pt x="6095" y="10247"/>
                  </a:lnTo>
                  <a:lnTo>
                    <a:pt x="6135" y="10276"/>
                  </a:lnTo>
                  <a:lnTo>
                    <a:pt x="6172" y="10306"/>
                  </a:lnTo>
                  <a:lnTo>
                    <a:pt x="6210" y="10337"/>
                  </a:lnTo>
                  <a:lnTo>
                    <a:pt x="6244" y="10370"/>
                  </a:lnTo>
                  <a:lnTo>
                    <a:pt x="6277" y="10406"/>
                  </a:lnTo>
                  <a:lnTo>
                    <a:pt x="6309" y="10442"/>
                  </a:lnTo>
                  <a:lnTo>
                    <a:pt x="6339" y="10480"/>
                  </a:lnTo>
                  <a:lnTo>
                    <a:pt x="6368" y="10520"/>
                  </a:lnTo>
                  <a:lnTo>
                    <a:pt x="6394" y="10561"/>
                  </a:lnTo>
                  <a:lnTo>
                    <a:pt x="6418" y="10603"/>
                  </a:lnTo>
                  <a:lnTo>
                    <a:pt x="6440" y="10646"/>
                  </a:lnTo>
                  <a:lnTo>
                    <a:pt x="6460" y="10691"/>
                  </a:lnTo>
                  <a:lnTo>
                    <a:pt x="6478" y="10736"/>
                  </a:lnTo>
                  <a:lnTo>
                    <a:pt x="6493" y="10784"/>
                  </a:lnTo>
                  <a:lnTo>
                    <a:pt x="6507" y="10831"/>
                  </a:lnTo>
                  <a:lnTo>
                    <a:pt x="6518" y="10880"/>
                  </a:lnTo>
                  <a:lnTo>
                    <a:pt x="6528" y="10930"/>
                  </a:lnTo>
                  <a:lnTo>
                    <a:pt x="6534" y="10980"/>
                  </a:lnTo>
                  <a:lnTo>
                    <a:pt x="6538" y="11031"/>
                  </a:lnTo>
                  <a:lnTo>
                    <a:pt x="6539" y="11083"/>
                  </a:lnTo>
                  <a:lnTo>
                    <a:pt x="6538" y="11135"/>
                  </a:lnTo>
                  <a:lnTo>
                    <a:pt x="6534" y="11186"/>
                  </a:lnTo>
                  <a:lnTo>
                    <a:pt x="6528" y="11236"/>
                  </a:lnTo>
                  <a:lnTo>
                    <a:pt x="6518" y="11286"/>
                  </a:lnTo>
                  <a:lnTo>
                    <a:pt x="6507" y="11335"/>
                  </a:lnTo>
                  <a:lnTo>
                    <a:pt x="6493" y="11382"/>
                  </a:lnTo>
                  <a:lnTo>
                    <a:pt x="6478" y="11429"/>
                  </a:lnTo>
                  <a:lnTo>
                    <a:pt x="6460" y="11475"/>
                  </a:lnTo>
                  <a:lnTo>
                    <a:pt x="6440" y="11520"/>
                  </a:lnTo>
                  <a:lnTo>
                    <a:pt x="6418" y="11563"/>
                  </a:lnTo>
                  <a:lnTo>
                    <a:pt x="6394" y="11606"/>
                  </a:lnTo>
                  <a:lnTo>
                    <a:pt x="6368" y="11646"/>
                  </a:lnTo>
                  <a:lnTo>
                    <a:pt x="6339" y="11685"/>
                  </a:lnTo>
                  <a:lnTo>
                    <a:pt x="6309" y="11724"/>
                  </a:lnTo>
                  <a:lnTo>
                    <a:pt x="6277" y="11760"/>
                  </a:lnTo>
                  <a:lnTo>
                    <a:pt x="6244" y="11795"/>
                  </a:lnTo>
                  <a:lnTo>
                    <a:pt x="6210" y="11828"/>
                  </a:lnTo>
                  <a:lnTo>
                    <a:pt x="6172" y="11861"/>
                  </a:lnTo>
                  <a:lnTo>
                    <a:pt x="6135" y="11890"/>
                  </a:lnTo>
                  <a:lnTo>
                    <a:pt x="6095" y="11918"/>
                  </a:lnTo>
                  <a:lnTo>
                    <a:pt x="6055" y="11944"/>
                  </a:lnTo>
                  <a:lnTo>
                    <a:pt x="6012" y="11968"/>
                  </a:lnTo>
                  <a:lnTo>
                    <a:pt x="5969" y="11991"/>
                  </a:lnTo>
                  <a:lnTo>
                    <a:pt x="5924" y="12011"/>
                  </a:lnTo>
                  <a:lnTo>
                    <a:pt x="5879" y="12029"/>
                  </a:lnTo>
                  <a:lnTo>
                    <a:pt x="5832" y="12045"/>
                  </a:lnTo>
                  <a:lnTo>
                    <a:pt x="5784" y="12058"/>
                  </a:lnTo>
                  <a:lnTo>
                    <a:pt x="5736" y="12070"/>
                  </a:lnTo>
                  <a:lnTo>
                    <a:pt x="5687" y="12078"/>
                  </a:lnTo>
                  <a:lnTo>
                    <a:pt x="5636" y="12085"/>
                  </a:lnTo>
                  <a:lnTo>
                    <a:pt x="5585" y="12089"/>
                  </a:lnTo>
                  <a:lnTo>
                    <a:pt x="5533" y="12090"/>
                  </a:lnTo>
                  <a:close/>
                  <a:moveTo>
                    <a:pt x="1509" y="7556"/>
                  </a:moveTo>
                  <a:lnTo>
                    <a:pt x="1483" y="7556"/>
                  </a:lnTo>
                  <a:lnTo>
                    <a:pt x="1458" y="7554"/>
                  </a:lnTo>
                  <a:lnTo>
                    <a:pt x="1432" y="7551"/>
                  </a:lnTo>
                  <a:lnTo>
                    <a:pt x="1407" y="7546"/>
                  </a:lnTo>
                  <a:lnTo>
                    <a:pt x="1383" y="7541"/>
                  </a:lnTo>
                  <a:lnTo>
                    <a:pt x="1359" y="7534"/>
                  </a:lnTo>
                  <a:lnTo>
                    <a:pt x="1336" y="7526"/>
                  </a:lnTo>
                  <a:lnTo>
                    <a:pt x="1313" y="7517"/>
                  </a:lnTo>
                  <a:lnTo>
                    <a:pt x="1291" y="7507"/>
                  </a:lnTo>
                  <a:lnTo>
                    <a:pt x="1269" y="7496"/>
                  </a:lnTo>
                  <a:lnTo>
                    <a:pt x="1248" y="7484"/>
                  </a:lnTo>
                  <a:lnTo>
                    <a:pt x="1228" y="7470"/>
                  </a:lnTo>
                  <a:lnTo>
                    <a:pt x="1208" y="7456"/>
                  </a:lnTo>
                  <a:lnTo>
                    <a:pt x="1189" y="7441"/>
                  </a:lnTo>
                  <a:lnTo>
                    <a:pt x="1171" y="7426"/>
                  </a:lnTo>
                  <a:lnTo>
                    <a:pt x="1154" y="7409"/>
                  </a:lnTo>
                  <a:lnTo>
                    <a:pt x="1137" y="7392"/>
                  </a:lnTo>
                  <a:lnTo>
                    <a:pt x="1121" y="7374"/>
                  </a:lnTo>
                  <a:lnTo>
                    <a:pt x="1106" y="7355"/>
                  </a:lnTo>
                  <a:lnTo>
                    <a:pt x="1091" y="7334"/>
                  </a:lnTo>
                  <a:lnTo>
                    <a:pt x="1078" y="7314"/>
                  </a:lnTo>
                  <a:lnTo>
                    <a:pt x="1066" y="7293"/>
                  </a:lnTo>
                  <a:lnTo>
                    <a:pt x="1055" y="7271"/>
                  </a:lnTo>
                  <a:lnTo>
                    <a:pt x="1045" y="7249"/>
                  </a:lnTo>
                  <a:lnTo>
                    <a:pt x="1036" y="7226"/>
                  </a:lnTo>
                  <a:lnTo>
                    <a:pt x="1029" y="7202"/>
                  </a:lnTo>
                  <a:lnTo>
                    <a:pt x="1022" y="7179"/>
                  </a:lnTo>
                  <a:lnTo>
                    <a:pt x="1016" y="7154"/>
                  </a:lnTo>
                  <a:lnTo>
                    <a:pt x="1012" y="7130"/>
                  </a:lnTo>
                  <a:lnTo>
                    <a:pt x="1009" y="7105"/>
                  </a:lnTo>
                  <a:lnTo>
                    <a:pt x="1007" y="7079"/>
                  </a:lnTo>
                  <a:lnTo>
                    <a:pt x="1006" y="7052"/>
                  </a:lnTo>
                  <a:lnTo>
                    <a:pt x="1006" y="1511"/>
                  </a:lnTo>
                  <a:lnTo>
                    <a:pt x="1007" y="1485"/>
                  </a:lnTo>
                  <a:lnTo>
                    <a:pt x="1009" y="1460"/>
                  </a:lnTo>
                  <a:lnTo>
                    <a:pt x="1012" y="1435"/>
                  </a:lnTo>
                  <a:lnTo>
                    <a:pt x="1016" y="1410"/>
                  </a:lnTo>
                  <a:lnTo>
                    <a:pt x="1022" y="1385"/>
                  </a:lnTo>
                  <a:lnTo>
                    <a:pt x="1029" y="1361"/>
                  </a:lnTo>
                  <a:lnTo>
                    <a:pt x="1036" y="1338"/>
                  </a:lnTo>
                  <a:lnTo>
                    <a:pt x="1045" y="1315"/>
                  </a:lnTo>
                  <a:lnTo>
                    <a:pt x="1055" y="1293"/>
                  </a:lnTo>
                  <a:lnTo>
                    <a:pt x="1066" y="1271"/>
                  </a:lnTo>
                  <a:lnTo>
                    <a:pt x="1078" y="1249"/>
                  </a:lnTo>
                  <a:lnTo>
                    <a:pt x="1091" y="1229"/>
                  </a:lnTo>
                  <a:lnTo>
                    <a:pt x="1106" y="1209"/>
                  </a:lnTo>
                  <a:lnTo>
                    <a:pt x="1121" y="1191"/>
                  </a:lnTo>
                  <a:lnTo>
                    <a:pt x="1137" y="1172"/>
                  </a:lnTo>
                  <a:lnTo>
                    <a:pt x="1154" y="1155"/>
                  </a:lnTo>
                  <a:lnTo>
                    <a:pt x="1171" y="1138"/>
                  </a:lnTo>
                  <a:lnTo>
                    <a:pt x="1189" y="1122"/>
                  </a:lnTo>
                  <a:lnTo>
                    <a:pt x="1208" y="1107"/>
                  </a:lnTo>
                  <a:lnTo>
                    <a:pt x="1228" y="1093"/>
                  </a:lnTo>
                  <a:lnTo>
                    <a:pt x="1248" y="1080"/>
                  </a:lnTo>
                  <a:lnTo>
                    <a:pt x="1269" y="1068"/>
                  </a:lnTo>
                  <a:lnTo>
                    <a:pt x="1291" y="1057"/>
                  </a:lnTo>
                  <a:lnTo>
                    <a:pt x="1313" y="1047"/>
                  </a:lnTo>
                  <a:lnTo>
                    <a:pt x="1336" y="1038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8"/>
                  </a:lnTo>
                  <a:lnTo>
                    <a:pt x="1432" y="1013"/>
                  </a:lnTo>
                  <a:lnTo>
                    <a:pt x="1458" y="1010"/>
                  </a:lnTo>
                  <a:lnTo>
                    <a:pt x="1483" y="1008"/>
                  </a:lnTo>
                  <a:lnTo>
                    <a:pt x="1509" y="1008"/>
                  </a:lnTo>
                  <a:lnTo>
                    <a:pt x="9053" y="1008"/>
                  </a:lnTo>
                  <a:lnTo>
                    <a:pt x="9080" y="1008"/>
                  </a:lnTo>
                  <a:lnTo>
                    <a:pt x="9105" y="1010"/>
                  </a:lnTo>
                  <a:lnTo>
                    <a:pt x="9131" y="1013"/>
                  </a:lnTo>
                  <a:lnTo>
                    <a:pt x="9155" y="1018"/>
                  </a:lnTo>
                  <a:lnTo>
                    <a:pt x="9179" y="1023"/>
                  </a:lnTo>
                  <a:lnTo>
                    <a:pt x="9203" y="1030"/>
                  </a:lnTo>
                  <a:lnTo>
                    <a:pt x="9226" y="1038"/>
                  </a:lnTo>
                  <a:lnTo>
                    <a:pt x="9250" y="1047"/>
                  </a:lnTo>
                  <a:lnTo>
                    <a:pt x="9272" y="1057"/>
                  </a:lnTo>
                  <a:lnTo>
                    <a:pt x="9294" y="1068"/>
                  </a:lnTo>
                  <a:lnTo>
                    <a:pt x="9315" y="1080"/>
                  </a:lnTo>
                  <a:lnTo>
                    <a:pt x="9335" y="1093"/>
                  </a:lnTo>
                  <a:lnTo>
                    <a:pt x="9355" y="1107"/>
                  </a:lnTo>
                  <a:lnTo>
                    <a:pt x="9373" y="1122"/>
                  </a:lnTo>
                  <a:lnTo>
                    <a:pt x="9392" y="1138"/>
                  </a:lnTo>
                  <a:lnTo>
                    <a:pt x="9410" y="1155"/>
                  </a:lnTo>
                  <a:lnTo>
                    <a:pt x="9426" y="1172"/>
                  </a:lnTo>
                  <a:lnTo>
                    <a:pt x="9442" y="1191"/>
                  </a:lnTo>
                  <a:lnTo>
                    <a:pt x="9457" y="1209"/>
                  </a:lnTo>
                  <a:lnTo>
                    <a:pt x="9471" y="1229"/>
                  </a:lnTo>
                  <a:lnTo>
                    <a:pt x="9484" y="1249"/>
                  </a:lnTo>
                  <a:lnTo>
                    <a:pt x="9496" y="1271"/>
                  </a:lnTo>
                  <a:lnTo>
                    <a:pt x="9507" y="1293"/>
                  </a:lnTo>
                  <a:lnTo>
                    <a:pt x="9517" y="1315"/>
                  </a:lnTo>
                  <a:lnTo>
                    <a:pt x="9526" y="1338"/>
                  </a:lnTo>
                  <a:lnTo>
                    <a:pt x="9534" y="1361"/>
                  </a:lnTo>
                  <a:lnTo>
                    <a:pt x="9541" y="1385"/>
                  </a:lnTo>
                  <a:lnTo>
                    <a:pt x="9546" y="1410"/>
                  </a:lnTo>
                  <a:lnTo>
                    <a:pt x="9550" y="1435"/>
                  </a:lnTo>
                  <a:lnTo>
                    <a:pt x="9554" y="1460"/>
                  </a:lnTo>
                  <a:lnTo>
                    <a:pt x="9556" y="1485"/>
                  </a:lnTo>
                  <a:lnTo>
                    <a:pt x="9556" y="1511"/>
                  </a:lnTo>
                  <a:lnTo>
                    <a:pt x="9556" y="2519"/>
                  </a:lnTo>
                  <a:lnTo>
                    <a:pt x="9556" y="3527"/>
                  </a:lnTo>
                  <a:lnTo>
                    <a:pt x="9556" y="7052"/>
                  </a:lnTo>
                  <a:lnTo>
                    <a:pt x="9556" y="7079"/>
                  </a:lnTo>
                  <a:lnTo>
                    <a:pt x="9554" y="7105"/>
                  </a:lnTo>
                  <a:lnTo>
                    <a:pt x="9550" y="7130"/>
                  </a:lnTo>
                  <a:lnTo>
                    <a:pt x="9546" y="7154"/>
                  </a:lnTo>
                  <a:lnTo>
                    <a:pt x="9541" y="7179"/>
                  </a:lnTo>
                  <a:lnTo>
                    <a:pt x="9534" y="7202"/>
                  </a:lnTo>
                  <a:lnTo>
                    <a:pt x="9526" y="7226"/>
                  </a:lnTo>
                  <a:lnTo>
                    <a:pt x="9517" y="7249"/>
                  </a:lnTo>
                  <a:lnTo>
                    <a:pt x="9507" y="7271"/>
                  </a:lnTo>
                  <a:lnTo>
                    <a:pt x="9496" y="7293"/>
                  </a:lnTo>
                  <a:lnTo>
                    <a:pt x="9484" y="7314"/>
                  </a:lnTo>
                  <a:lnTo>
                    <a:pt x="9471" y="7334"/>
                  </a:lnTo>
                  <a:lnTo>
                    <a:pt x="9457" y="7355"/>
                  </a:lnTo>
                  <a:lnTo>
                    <a:pt x="9442" y="7374"/>
                  </a:lnTo>
                  <a:lnTo>
                    <a:pt x="9426" y="7392"/>
                  </a:lnTo>
                  <a:lnTo>
                    <a:pt x="9410" y="7409"/>
                  </a:lnTo>
                  <a:lnTo>
                    <a:pt x="9392" y="7426"/>
                  </a:lnTo>
                  <a:lnTo>
                    <a:pt x="9373" y="7441"/>
                  </a:lnTo>
                  <a:lnTo>
                    <a:pt x="9355" y="7456"/>
                  </a:lnTo>
                  <a:lnTo>
                    <a:pt x="9335" y="7470"/>
                  </a:lnTo>
                  <a:lnTo>
                    <a:pt x="9315" y="7484"/>
                  </a:lnTo>
                  <a:lnTo>
                    <a:pt x="9294" y="7496"/>
                  </a:lnTo>
                  <a:lnTo>
                    <a:pt x="9272" y="7507"/>
                  </a:lnTo>
                  <a:lnTo>
                    <a:pt x="9250" y="7517"/>
                  </a:lnTo>
                  <a:lnTo>
                    <a:pt x="9226" y="7526"/>
                  </a:lnTo>
                  <a:lnTo>
                    <a:pt x="9203" y="7534"/>
                  </a:lnTo>
                  <a:lnTo>
                    <a:pt x="9179" y="7541"/>
                  </a:lnTo>
                  <a:lnTo>
                    <a:pt x="9155" y="7546"/>
                  </a:lnTo>
                  <a:lnTo>
                    <a:pt x="9131" y="7551"/>
                  </a:lnTo>
                  <a:lnTo>
                    <a:pt x="9105" y="7554"/>
                  </a:lnTo>
                  <a:lnTo>
                    <a:pt x="9080" y="7556"/>
                  </a:lnTo>
                  <a:lnTo>
                    <a:pt x="9053" y="7556"/>
                  </a:lnTo>
                  <a:lnTo>
                    <a:pt x="1509" y="7556"/>
                  </a:lnTo>
                  <a:close/>
                  <a:moveTo>
                    <a:pt x="15842" y="6214"/>
                  </a:moveTo>
                  <a:lnTo>
                    <a:pt x="13830" y="3192"/>
                  </a:lnTo>
                  <a:lnTo>
                    <a:pt x="13802" y="3153"/>
                  </a:lnTo>
                  <a:lnTo>
                    <a:pt x="13774" y="3115"/>
                  </a:lnTo>
                  <a:lnTo>
                    <a:pt x="13746" y="3077"/>
                  </a:lnTo>
                  <a:lnTo>
                    <a:pt x="13716" y="3042"/>
                  </a:lnTo>
                  <a:lnTo>
                    <a:pt x="13685" y="3007"/>
                  </a:lnTo>
                  <a:lnTo>
                    <a:pt x="13653" y="2973"/>
                  </a:lnTo>
                  <a:lnTo>
                    <a:pt x="13619" y="2940"/>
                  </a:lnTo>
                  <a:lnTo>
                    <a:pt x="13586" y="2909"/>
                  </a:lnTo>
                  <a:lnTo>
                    <a:pt x="13551" y="2878"/>
                  </a:lnTo>
                  <a:lnTo>
                    <a:pt x="13516" y="2849"/>
                  </a:lnTo>
                  <a:lnTo>
                    <a:pt x="13480" y="2820"/>
                  </a:lnTo>
                  <a:lnTo>
                    <a:pt x="13442" y="2793"/>
                  </a:lnTo>
                  <a:lnTo>
                    <a:pt x="13404" y="2768"/>
                  </a:lnTo>
                  <a:lnTo>
                    <a:pt x="13366" y="2743"/>
                  </a:lnTo>
                  <a:lnTo>
                    <a:pt x="13326" y="2720"/>
                  </a:lnTo>
                  <a:lnTo>
                    <a:pt x="13286" y="2697"/>
                  </a:lnTo>
                  <a:lnTo>
                    <a:pt x="13245" y="2676"/>
                  </a:lnTo>
                  <a:lnTo>
                    <a:pt x="13204" y="2656"/>
                  </a:lnTo>
                  <a:lnTo>
                    <a:pt x="13162" y="2638"/>
                  </a:lnTo>
                  <a:lnTo>
                    <a:pt x="13119" y="2621"/>
                  </a:lnTo>
                  <a:lnTo>
                    <a:pt x="13076" y="2605"/>
                  </a:lnTo>
                  <a:lnTo>
                    <a:pt x="13033" y="2590"/>
                  </a:lnTo>
                  <a:lnTo>
                    <a:pt x="12989" y="2576"/>
                  </a:lnTo>
                  <a:lnTo>
                    <a:pt x="12944" y="2564"/>
                  </a:lnTo>
                  <a:lnTo>
                    <a:pt x="12899" y="2554"/>
                  </a:lnTo>
                  <a:lnTo>
                    <a:pt x="12854" y="2544"/>
                  </a:lnTo>
                  <a:lnTo>
                    <a:pt x="12808" y="2537"/>
                  </a:lnTo>
                  <a:lnTo>
                    <a:pt x="12761" y="2530"/>
                  </a:lnTo>
                  <a:lnTo>
                    <a:pt x="12715" y="2525"/>
                  </a:lnTo>
                  <a:lnTo>
                    <a:pt x="12669" y="2522"/>
                  </a:lnTo>
                  <a:lnTo>
                    <a:pt x="12621" y="2519"/>
                  </a:lnTo>
                  <a:lnTo>
                    <a:pt x="12574" y="2519"/>
                  </a:lnTo>
                  <a:lnTo>
                    <a:pt x="10562" y="2519"/>
                  </a:lnTo>
                  <a:lnTo>
                    <a:pt x="10562" y="1511"/>
                  </a:lnTo>
                  <a:lnTo>
                    <a:pt x="10560" y="1434"/>
                  </a:lnTo>
                  <a:lnTo>
                    <a:pt x="10554" y="1357"/>
                  </a:lnTo>
                  <a:lnTo>
                    <a:pt x="10545" y="1282"/>
                  </a:lnTo>
                  <a:lnTo>
                    <a:pt x="10532" y="1207"/>
                  </a:lnTo>
                  <a:lnTo>
                    <a:pt x="10515" y="1134"/>
                  </a:lnTo>
                  <a:lnTo>
                    <a:pt x="10495" y="1062"/>
                  </a:lnTo>
                  <a:lnTo>
                    <a:pt x="10471" y="993"/>
                  </a:lnTo>
                  <a:lnTo>
                    <a:pt x="10444" y="924"/>
                  </a:lnTo>
                  <a:lnTo>
                    <a:pt x="10413" y="856"/>
                  </a:lnTo>
                  <a:lnTo>
                    <a:pt x="10380" y="791"/>
                  </a:lnTo>
                  <a:lnTo>
                    <a:pt x="10344" y="729"/>
                  </a:lnTo>
                  <a:lnTo>
                    <a:pt x="10305" y="667"/>
                  </a:lnTo>
                  <a:lnTo>
                    <a:pt x="10263" y="608"/>
                  </a:lnTo>
                  <a:lnTo>
                    <a:pt x="10217" y="550"/>
                  </a:lnTo>
                  <a:lnTo>
                    <a:pt x="10170" y="496"/>
                  </a:lnTo>
                  <a:lnTo>
                    <a:pt x="10120" y="443"/>
                  </a:lnTo>
                  <a:lnTo>
                    <a:pt x="10067" y="393"/>
                  </a:lnTo>
                  <a:lnTo>
                    <a:pt x="10013" y="346"/>
                  </a:lnTo>
                  <a:lnTo>
                    <a:pt x="9956" y="300"/>
                  </a:lnTo>
                  <a:lnTo>
                    <a:pt x="9896" y="258"/>
                  </a:lnTo>
                  <a:lnTo>
                    <a:pt x="9835" y="219"/>
                  </a:lnTo>
                  <a:lnTo>
                    <a:pt x="9773" y="182"/>
                  </a:lnTo>
                  <a:lnTo>
                    <a:pt x="9707" y="149"/>
                  </a:lnTo>
                  <a:lnTo>
                    <a:pt x="9641" y="119"/>
                  </a:lnTo>
                  <a:lnTo>
                    <a:pt x="9571" y="92"/>
                  </a:lnTo>
                  <a:lnTo>
                    <a:pt x="9502" y="69"/>
                  </a:lnTo>
                  <a:lnTo>
                    <a:pt x="9431" y="47"/>
                  </a:lnTo>
                  <a:lnTo>
                    <a:pt x="9357" y="31"/>
                  </a:lnTo>
                  <a:lnTo>
                    <a:pt x="9283" y="17"/>
                  </a:lnTo>
                  <a:lnTo>
                    <a:pt x="9207" y="8"/>
                  </a:lnTo>
                  <a:lnTo>
                    <a:pt x="9131" y="2"/>
                  </a:lnTo>
                  <a:lnTo>
                    <a:pt x="9053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9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9"/>
                  </a:lnTo>
                  <a:lnTo>
                    <a:pt x="666" y="258"/>
                  </a:lnTo>
                  <a:lnTo>
                    <a:pt x="607" y="300"/>
                  </a:lnTo>
                  <a:lnTo>
                    <a:pt x="549" y="346"/>
                  </a:lnTo>
                  <a:lnTo>
                    <a:pt x="495" y="393"/>
                  </a:lnTo>
                  <a:lnTo>
                    <a:pt x="443" y="443"/>
                  </a:lnTo>
                  <a:lnTo>
                    <a:pt x="392" y="496"/>
                  </a:lnTo>
                  <a:lnTo>
                    <a:pt x="345" y="550"/>
                  </a:lnTo>
                  <a:lnTo>
                    <a:pt x="300" y="608"/>
                  </a:lnTo>
                  <a:lnTo>
                    <a:pt x="259" y="667"/>
                  </a:lnTo>
                  <a:lnTo>
                    <a:pt x="218" y="729"/>
                  </a:lnTo>
                  <a:lnTo>
                    <a:pt x="182" y="791"/>
                  </a:lnTo>
                  <a:lnTo>
                    <a:pt x="149" y="856"/>
                  </a:lnTo>
                  <a:lnTo>
                    <a:pt x="119" y="924"/>
                  </a:lnTo>
                  <a:lnTo>
                    <a:pt x="92" y="993"/>
                  </a:lnTo>
                  <a:lnTo>
                    <a:pt x="68" y="1062"/>
                  </a:lnTo>
                  <a:lnTo>
                    <a:pt x="47" y="1134"/>
                  </a:lnTo>
                  <a:lnTo>
                    <a:pt x="31" y="1207"/>
                  </a:lnTo>
                  <a:lnTo>
                    <a:pt x="17" y="1282"/>
                  </a:lnTo>
                  <a:lnTo>
                    <a:pt x="8" y="1357"/>
                  </a:lnTo>
                  <a:lnTo>
                    <a:pt x="2" y="1434"/>
                  </a:lnTo>
                  <a:lnTo>
                    <a:pt x="0" y="1511"/>
                  </a:lnTo>
                  <a:lnTo>
                    <a:pt x="0" y="7052"/>
                  </a:lnTo>
                  <a:lnTo>
                    <a:pt x="2" y="7131"/>
                  </a:lnTo>
                  <a:lnTo>
                    <a:pt x="8" y="7207"/>
                  </a:lnTo>
                  <a:lnTo>
                    <a:pt x="17" y="7283"/>
                  </a:lnTo>
                  <a:lnTo>
                    <a:pt x="31" y="7357"/>
                  </a:lnTo>
                  <a:lnTo>
                    <a:pt x="47" y="7430"/>
                  </a:lnTo>
                  <a:lnTo>
                    <a:pt x="68" y="7502"/>
                  </a:lnTo>
                  <a:lnTo>
                    <a:pt x="92" y="7572"/>
                  </a:lnTo>
                  <a:lnTo>
                    <a:pt x="119" y="7641"/>
                  </a:lnTo>
                  <a:lnTo>
                    <a:pt x="149" y="7707"/>
                  </a:lnTo>
                  <a:lnTo>
                    <a:pt x="182" y="7773"/>
                  </a:lnTo>
                  <a:lnTo>
                    <a:pt x="218" y="7836"/>
                  </a:lnTo>
                  <a:lnTo>
                    <a:pt x="259" y="7897"/>
                  </a:lnTo>
                  <a:lnTo>
                    <a:pt x="300" y="7956"/>
                  </a:lnTo>
                  <a:lnTo>
                    <a:pt x="345" y="8014"/>
                  </a:lnTo>
                  <a:lnTo>
                    <a:pt x="392" y="8068"/>
                  </a:lnTo>
                  <a:lnTo>
                    <a:pt x="443" y="8120"/>
                  </a:lnTo>
                  <a:lnTo>
                    <a:pt x="495" y="8171"/>
                  </a:lnTo>
                  <a:lnTo>
                    <a:pt x="549" y="8218"/>
                  </a:lnTo>
                  <a:lnTo>
                    <a:pt x="607" y="8263"/>
                  </a:lnTo>
                  <a:lnTo>
                    <a:pt x="666" y="8306"/>
                  </a:lnTo>
                  <a:lnTo>
                    <a:pt x="727" y="8345"/>
                  </a:lnTo>
                  <a:lnTo>
                    <a:pt x="791" y="8381"/>
                  </a:lnTo>
                  <a:lnTo>
                    <a:pt x="855" y="8415"/>
                  </a:lnTo>
                  <a:lnTo>
                    <a:pt x="922" y="8445"/>
                  </a:lnTo>
                  <a:lnTo>
                    <a:pt x="991" y="8472"/>
                  </a:lnTo>
                  <a:lnTo>
                    <a:pt x="1060" y="8496"/>
                  </a:lnTo>
                  <a:lnTo>
                    <a:pt x="1133" y="8516"/>
                  </a:lnTo>
                  <a:lnTo>
                    <a:pt x="1205" y="8533"/>
                  </a:lnTo>
                  <a:lnTo>
                    <a:pt x="1280" y="8547"/>
                  </a:lnTo>
                  <a:lnTo>
                    <a:pt x="1355" y="8557"/>
                  </a:lnTo>
                  <a:lnTo>
                    <a:pt x="1431" y="8562"/>
                  </a:lnTo>
                  <a:lnTo>
                    <a:pt x="1509" y="8564"/>
                  </a:lnTo>
                  <a:lnTo>
                    <a:pt x="1509" y="8564"/>
                  </a:lnTo>
                  <a:lnTo>
                    <a:pt x="1509" y="10075"/>
                  </a:lnTo>
                  <a:lnTo>
                    <a:pt x="1511" y="10153"/>
                  </a:lnTo>
                  <a:lnTo>
                    <a:pt x="1517" y="10229"/>
                  </a:lnTo>
                  <a:lnTo>
                    <a:pt x="1527" y="10305"/>
                  </a:lnTo>
                  <a:lnTo>
                    <a:pt x="1540" y="10379"/>
                  </a:lnTo>
                  <a:lnTo>
                    <a:pt x="1557" y="10453"/>
                  </a:lnTo>
                  <a:lnTo>
                    <a:pt x="1577" y="10525"/>
                  </a:lnTo>
                  <a:lnTo>
                    <a:pt x="1601" y="10594"/>
                  </a:lnTo>
                  <a:lnTo>
                    <a:pt x="1629" y="10663"/>
                  </a:lnTo>
                  <a:lnTo>
                    <a:pt x="1659" y="10730"/>
                  </a:lnTo>
                  <a:lnTo>
                    <a:pt x="1692" y="10795"/>
                  </a:lnTo>
                  <a:lnTo>
                    <a:pt x="1728" y="10858"/>
                  </a:lnTo>
                  <a:lnTo>
                    <a:pt x="1767" y="10920"/>
                  </a:lnTo>
                  <a:lnTo>
                    <a:pt x="1810" y="10979"/>
                  </a:lnTo>
                  <a:lnTo>
                    <a:pt x="1854" y="11036"/>
                  </a:lnTo>
                  <a:lnTo>
                    <a:pt x="1901" y="11091"/>
                  </a:lnTo>
                  <a:lnTo>
                    <a:pt x="1952" y="11143"/>
                  </a:lnTo>
                  <a:lnTo>
                    <a:pt x="2004" y="11194"/>
                  </a:lnTo>
                  <a:lnTo>
                    <a:pt x="2059" y="11241"/>
                  </a:lnTo>
                  <a:lnTo>
                    <a:pt x="2115" y="11286"/>
                  </a:lnTo>
                  <a:lnTo>
                    <a:pt x="2175" y="11329"/>
                  </a:lnTo>
                  <a:lnTo>
                    <a:pt x="2236" y="11368"/>
                  </a:lnTo>
                  <a:lnTo>
                    <a:pt x="2300" y="11404"/>
                  </a:lnTo>
                  <a:lnTo>
                    <a:pt x="2365" y="11437"/>
                  </a:lnTo>
                  <a:lnTo>
                    <a:pt x="2431" y="11468"/>
                  </a:lnTo>
                  <a:lnTo>
                    <a:pt x="2500" y="11495"/>
                  </a:lnTo>
                  <a:lnTo>
                    <a:pt x="2570" y="11519"/>
                  </a:lnTo>
                  <a:lnTo>
                    <a:pt x="2642" y="11539"/>
                  </a:lnTo>
                  <a:lnTo>
                    <a:pt x="2714" y="11556"/>
                  </a:lnTo>
                  <a:lnTo>
                    <a:pt x="2788" y="11569"/>
                  </a:lnTo>
                  <a:lnTo>
                    <a:pt x="2864" y="11579"/>
                  </a:lnTo>
                  <a:lnTo>
                    <a:pt x="2940" y="11585"/>
                  </a:lnTo>
                  <a:lnTo>
                    <a:pt x="3018" y="11587"/>
                  </a:lnTo>
                  <a:lnTo>
                    <a:pt x="3592" y="11587"/>
                  </a:lnTo>
                  <a:lnTo>
                    <a:pt x="3614" y="11667"/>
                  </a:lnTo>
                  <a:lnTo>
                    <a:pt x="3640" y="11747"/>
                  </a:lnTo>
                  <a:lnTo>
                    <a:pt x="3670" y="11824"/>
                  </a:lnTo>
                  <a:lnTo>
                    <a:pt x="3702" y="11901"/>
                  </a:lnTo>
                  <a:lnTo>
                    <a:pt x="3737" y="11976"/>
                  </a:lnTo>
                  <a:lnTo>
                    <a:pt x="3774" y="12048"/>
                  </a:lnTo>
                  <a:lnTo>
                    <a:pt x="3816" y="12120"/>
                  </a:lnTo>
                  <a:lnTo>
                    <a:pt x="3859" y="12188"/>
                  </a:lnTo>
                  <a:lnTo>
                    <a:pt x="3905" y="12256"/>
                  </a:lnTo>
                  <a:lnTo>
                    <a:pt x="3953" y="12321"/>
                  </a:lnTo>
                  <a:lnTo>
                    <a:pt x="4005" y="12385"/>
                  </a:lnTo>
                  <a:lnTo>
                    <a:pt x="4059" y="12446"/>
                  </a:lnTo>
                  <a:lnTo>
                    <a:pt x="4114" y="12505"/>
                  </a:lnTo>
                  <a:lnTo>
                    <a:pt x="4173" y="12561"/>
                  </a:lnTo>
                  <a:lnTo>
                    <a:pt x="4233" y="12615"/>
                  </a:lnTo>
                  <a:lnTo>
                    <a:pt x="4296" y="12668"/>
                  </a:lnTo>
                  <a:lnTo>
                    <a:pt x="4361" y="12717"/>
                  </a:lnTo>
                  <a:lnTo>
                    <a:pt x="4428" y="12763"/>
                  </a:lnTo>
                  <a:lnTo>
                    <a:pt x="4497" y="12807"/>
                  </a:lnTo>
                  <a:lnTo>
                    <a:pt x="4567" y="12848"/>
                  </a:lnTo>
                  <a:lnTo>
                    <a:pt x="4639" y="12886"/>
                  </a:lnTo>
                  <a:lnTo>
                    <a:pt x="4714" y="12922"/>
                  </a:lnTo>
                  <a:lnTo>
                    <a:pt x="4789" y="12955"/>
                  </a:lnTo>
                  <a:lnTo>
                    <a:pt x="4867" y="12984"/>
                  </a:lnTo>
                  <a:lnTo>
                    <a:pt x="4946" y="13010"/>
                  </a:lnTo>
                  <a:lnTo>
                    <a:pt x="5026" y="13033"/>
                  </a:lnTo>
                  <a:lnTo>
                    <a:pt x="5107" y="13053"/>
                  </a:lnTo>
                  <a:lnTo>
                    <a:pt x="5191" y="13069"/>
                  </a:lnTo>
                  <a:lnTo>
                    <a:pt x="5274" y="13081"/>
                  </a:lnTo>
                  <a:lnTo>
                    <a:pt x="5360" y="13091"/>
                  </a:lnTo>
                  <a:lnTo>
                    <a:pt x="5446" y="13096"/>
                  </a:lnTo>
                  <a:lnTo>
                    <a:pt x="5533" y="13098"/>
                  </a:lnTo>
                  <a:lnTo>
                    <a:pt x="5620" y="13096"/>
                  </a:lnTo>
                  <a:lnTo>
                    <a:pt x="5707" y="13091"/>
                  </a:lnTo>
                  <a:lnTo>
                    <a:pt x="5791" y="13081"/>
                  </a:lnTo>
                  <a:lnTo>
                    <a:pt x="5876" y="13069"/>
                  </a:lnTo>
                  <a:lnTo>
                    <a:pt x="5958" y="13053"/>
                  </a:lnTo>
                  <a:lnTo>
                    <a:pt x="6040" y="13033"/>
                  </a:lnTo>
                  <a:lnTo>
                    <a:pt x="6120" y="13010"/>
                  </a:lnTo>
                  <a:lnTo>
                    <a:pt x="6199" y="12984"/>
                  </a:lnTo>
                  <a:lnTo>
                    <a:pt x="6276" y="12955"/>
                  </a:lnTo>
                  <a:lnTo>
                    <a:pt x="6351" y="12922"/>
                  </a:lnTo>
                  <a:lnTo>
                    <a:pt x="6426" y="12886"/>
                  </a:lnTo>
                  <a:lnTo>
                    <a:pt x="6498" y="12848"/>
                  </a:lnTo>
                  <a:lnTo>
                    <a:pt x="6569" y="12807"/>
                  </a:lnTo>
                  <a:lnTo>
                    <a:pt x="6637" y="12763"/>
                  </a:lnTo>
                  <a:lnTo>
                    <a:pt x="6705" y="12717"/>
                  </a:lnTo>
                  <a:lnTo>
                    <a:pt x="6769" y="12668"/>
                  </a:lnTo>
                  <a:lnTo>
                    <a:pt x="6831" y="12615"/>
                  </a:lnTo>
                  <a:lnTo>
                    <a:pt x="6892" y="12561"/>
                  </a:lnTo>
                  <a:lnTo>
                    <a:pt x="6951" y="12505"/>
                  </a:lnTo>
                  <a:lnTo>
                    <a:pt x="7006" y="12446"/>
                  </a:lnTo>
                  <a:lnTo>
                    <a:pt x="7061" y="12385"/>
                  </a:lnTo>
                  <a:lnTo>
                    <a:pt x="7112" y="12321"/>
                  </a:lnTo>
                  <a:lnTo>
                    <a:pt x="7160" y="12256"/>
                  </a:lnTo>
                  <a:lnTo>
                    <a:pt x="7207" y="12188"/>
                  </a:lnTo>
                  <a:lnTo>
                    <a:pt x="7250" y="12120"/>
                  </a:lnTo>
                  <a:lnTo>
                    <a:pt x="7290" y="12048"/>
                  </a:lnTo>
                  <a:lnTo>
                    <a:pt x="7328" y="11976"/>
                  </a:lnTo>
                  <a:lnTo>
                    <a:pt x="7363" y="11901"/>
                  </a:lnTo>
                  <a:lnTo>
                    <a:pt x="7396" y="11824"/>
                  </a:lnTo>
                  <a:lnTo>
                    <a:pt x="7425" y="11747"/>
                  </a:lnTo>
                  <a:lnTo>
                    <a:pt x="7450" y="11667"/>
                  </a:lnTo>
                  <a:lnTo>
                    <a:pt x="7473" y="11587"/>
                  </a:lnTo>
                  <a:lnTo>
                    <a:pt x="10131" y="11587"/>
                  </a:lnTo>
                  <a:lnTo>
                    <a:pt x="10153" y="11667"/>
                  </a:lnTo>
                  <a:lnTo>
                    <a:pt x="10179" y="11747"/>
                  </a:lnTo>
                  <a:lnTo>
                    <a:pt x="10208" y="11824"/>
                  </a:lnTo>
                  <a:lnTo>
                    <a:pt x="10240" y="11901"/>
                  </a:lnTo>
                  <a:lnTo>
                    <a:pt x="10275" y="11976"/>
                  </a:lnTo>
                  <a:lnTo>
                    <a:pt x="10313" y="12048"/>
                  </a:lnTo>
                  <a:lnTo>
                    <a:pt x="10354" y="12120"/>
                  </a:lnTo>
                  <a:lnTo>
                    <a:pt x="10397" y="12188"/>
                  </a:lnTo>
                  <a:lnTo>
                    <a:pt x="10444" y="12256"/>
                  </a:lnTo>
                  <a:lnTo>
                    <a:pt x="10492" y="12321"/>
                  </a:lnTo>
                  <a:lnTo>
                    <a:pt x="10543" y="12385"/>
                  </a:lnTo>
                  <a:lnTo>
                    <a:pt x="10597" y="12446"/>
                  </a:lnTo>
                  <a:lnTo>
                    <a:pt x="10653" y="12505"/>
                  </a:lnTo>
                  <a:lnTo>
                    <a:pt x="10711" y="12561"/>
                  </a:lnTo>
                  <a:lnTo>
                    <a:pt x="10772" y="12615"/>
                  </a:lnTo>
                  <a:lnTo>
                    <a:pt x="10835" y="12668"/>
                  </a:lnTo>
                  <a:lnTo>
                    <a:pt x="10899" y="12717"/>
                  </a:lnTo>
                  <a:lnTo>
                    <a:pt x="10967" y="12763"/>
                  </a:lnTo>
                  <a:lnTo>
                    <a:pt x="11035" y="12807"/>
                  </a:lnTo>
                  <a:lnTo>
                    <a:pt x="11106" y="12848"/>
                  </a:lnTo>
                  <a:lnTo>
                    <a:pt x="11178" y="12886"/>
                  </a:lnTo>
                  <a:lnTo>
                    <a:pt x="11252" y="12922"/>
                  </a:lnTo>
                  <a:lnTo>
                    <a:pt x="11328" y="12955"/>
                  </a:lnTo>
                  <a:lnTo>
                    <a:pt x="11405" y="12984"/>
                  </a:lnTo>
                  <a:lnTo>
                    <a:pt x="11484" y="13010"/>
                  </a:lnTo>
                  <a:lnTo>
                    <a:pt x="11564" y="13033"/>
                  </a:lnTo>
                  <a:lnTo>
                    <a:pt x="11646" y="13053"/>
                  </a:lnTo>
                  <a:lnTo>
                    <a:pt x="11729" y="13069"/>
                  </a:lnTo>
                  <a:lnTo>
                    <a:pt x="11813" y="13081"/>
                  </a:lnTo>
                  <a:lnTo>
                    <a:pt x="11898" y="13091"/>
                  </a:lnTo>
                  <a:lnTo>
                    <a:pt x="11984" y="13096"/>
                  </a:lnTo>
                  <a:lnTo>
                    <a:pt x="12071" y="13098"/>
                  </a:lnTo>
                  <a:lnTo>
                    <a:pt x="12159" y="13096"/>
                  </a:lnTo>
                  <a:lnTo>
                    <a:pt x="12244" y="13091"/>
                  </a:lnTo>
                  <a:lnTo>
                    <a:pt x="12330" y="13081"/>
                  </a:lnTo>
                  <a:lnTo>
                    <a:pt x="12413" y="13069"/>
                  </a:lnTo>
                  <a:lnTo>
                    <a:pt x="12497" y="13053"/>
                  </a:lnTo>
                  <a:lnTo>
                    <a:pt x="12578" y="13033"/>
                  </a:lnTo>
                  <a:lnTo>
                    <a:pt x="12658" y="13010"/>
                  </a:lnTo>
                  <a:lnTo>
                    <a:pt x="12737" y="12984"/>
                  </a:lnTo>
                  <a:lnTo>
                    <a:pt x="12815" y="12955"/>
                  </a:lnTo>
                  <a:lnTo>
                    <a:pt x="12890" y="12922"/>
                  </a:lnTo>
                  <a:lnTo>
                    <a:pt x="12964" y="12886"/>
                  </a:lnTo>
                  <a:lnTo>
                    <a:pt x="13036" y="12848"/>
                  </a:lnTo>
                  <a:lnTo>
                    <a:pt x="13107" y="12807"/>
                  </a:lnTo>
                  <a:lnTo>
                    <a:pt x="13176" y="12763"/>
                  </a:lnTo>
                  <a:lnTo>
                    <a:pt x="13242" y="12717"/>
                  </a:lnTo>
                  <a:lnTo>
                    <a:pt x="13308" y="12668"/>
                  </a:lnTo>
                  <a:lnTo>
                    <a:pt x="13370" y="12615"/>
                  </a:lnTo>
                  <a:lnTo>
                    <a:pt x="13430" y="12561"/>
                  </a:lnTo>
                  <a:lnTo>
                    <a:pt x="13489" y="12505"/>
                  </a:lnTo>
                  <a:lnTo>
                    <a:pt x="13545" y="12446"/>
                  </a:lnTo>
                  <a:lnTo>
                    <a:pt x="13598" y="12385"/>
                  </a:lnTo>
                  <a:lnTo>
                    <a:pt x="13650" y="12321"/>
                  </a:lnTo>
                  <a:lnTo>
                    <a:pt x="13699" y="12256"/>
                  </a:lnTo>
                  <a:lnTo>
                    <a:pt x="13745" y="12188"/>
                  </a:lnTo>
                  <a:lnTo>
                    <a:pt x="13788" y="12120"/>
                  </a:lnTo>
                  <a:lnTo>
                    <a:pt x="13829" y="12048"/>
                  </a:lnTo>
                  <a:lnTo>
                    <a:pt x="13867" y="11976"/>
                  </a:lnTo>
                  <a:lnTo>
                    <a:pt x="13902" y="11901"/>
                  </a:lnTo>
                  <a:lnTo>
                    <a:pt x="13934" y="11824"/>
                  </a:lnTo>
                  <a:lnTo>
                    <a:pt x="13962" y="11747"/>
                  </a:lnTo>
                  <a:lnTo>
                    <a:pt x="13989" y="11667"/>
                  </a:lnTo>
                  <a:lnTo>
                    <a:pt x="14012" y="11587"/>
                  </a:lnTo>
                  <a:lnTo>
                    <a:pt x="14586" y="11587"/>
                  </a:lnTo>
                  <a:lnTo>
                    <a:pt x="14664" y="11585"/>
                  </a:lnTo>
                  <a:lnTo>
                    <a:pt x="14740" y="11579"/>
                  </a:lnTo>
                  <a:lnTo>
                    <a:pt x="14815" y="11569"/>
                  </a:lnTo>
                  <a:lnTo>
                    <a:pt x="14890" y="11556"/>
                  </a:lnTo>
                  <a:lnTo>
                    <a:pt x="14962" y="11539"/>
                  </a:lnTo>
                  <a:lnTo>
                    <a:pt x="15035" y="11519"/>
                  </a:lnTo>
                  <a:lnTo>
                    <a:pt x="15104" y="11495"/>
                  </a:lnTo>
                  <a:lnTo>
                    <a:pt x="15173" y="11468"/>
                  </a:lnTo>
                  <a:lnTo>
                    <a:pt x="15240" y="11437"/>
                  </a:lnTo>
                  <a:lnTo>
                    <a:pt x="15304" y="11404"/>
                  </a:lnTo>
                  <a:lnTo>
                    <a:pt x="15368" y="11368"/>
                  </a:lnTo>
                  <a:lnTo>
                    <a:pt x="15429" y="11329"/>
                  </a:lnTo>
                  <a:lnTo>
                    <a:pt x="15488" y="11286"/>
                  </a:lnTo>
                  <a:lnTo>
                    <a:pt x="15546" y="11241"/>
                  </a:lnTo>
                  <a:lnTo>
                    <a:pt x="15600" y="11194"/>
                  </a:lnTo>
                  <a:lnTo>
                    <a:pt x="15652" y="11143"/>
                  </a:lnTo>
                  <a:lnTo>
                    <a:pt x="15703" y="11091"/>
                  </a:lnTo>
                  <a:lnTo>
                    <a:pt x="15750" y="11036"/>
                  </a:lnTo>
                  <a:lnTo>
                    <a:pt x="15795" y="10979"/>
                  </a:lnTo>
                  <a:lnTo>
                    <a:pt x="15836" y="10920"/>
                  </a:lnTo>
                  <a:lnTo>
                    <a:pt x="15877" y="10858"/>
                  </a:lnTo>
                  <a:lnTo>
                    <a:pt x="15913" y="10795"/>
                  </a:lnTo>
                  <a:lnTo>
                    <a:pt x="15946" y="10730"/>
                  </a:lnTo>
                  <a:lnTo>
                    <a:pt x="15976" y="10663"/>
                  </a:lnTo>
                  <a:lnTo>
                    <a:pt x="16003" y="10594"/>
                  </a:lnTo>
                  <a:lnTo>
                    <a:pt x="16027" y="10525"/>
                  </a:lnTo>
                  <a:lnTo>
                    <a:pt x="16048" y="10453"/>
                  </a:lnTo>
                  <a:lnTo>
                    <a:pt x="16064" y="10379"/>
                  </a:lnTo>
                  <a:lnTo>
                    <a:pt x="16078" y="10305"/>
                  </a:lnTo>
                  <a:lnTo>
                    <a:pt x="16087" y="10229"/>
                  </a:lnTo>
                  <a:lnTo>
                    <a:pt x="16093" y="10153"/>
                  </a:lnTo>
                  <a:lnTo>
                    <a:pt x="16095" y="10075"/>
                  </a:lnTo>
                  <a:lnTo>
                    <a:pt x="16095" y="7052"/>
                  </a:lnTo>
                  <a:lnTo>
                    <a:pt x="16095" y="7025"/>
                  </a:lnTo>
                  <a:lnTo>
                    <a:pt x="16094" y="6997"/>
                  </a:lnTo>
                  <a:lnTo>
                    <a:pt x="16093" y="6969"/>
                  </a:lnTo>
                  <a:lnTo>
                    <a:pt x="16091" y="6941"/>
                  </a:lnTo>
                  <a:lnTo>
                    <a:pt x="16089" y="6913"/>
                  </a:lnTo>
                  <a:lnTo>
                    <a:pt x="16086" y="6885"/>
                  </a:lnTo>
                  <a:lnTo>
                    <a:pt x="16083" y="6858"/>
                  </a:lnTo>
                  <a:lnTo>
                    <a:pt x="16079" y="6831"/>
                  </a:lnTo>
                  <a:lnTo>
                    <a:pt x="16075" y="6803"/>
                  </a:lnTo>
                  <a:lnTo>
                    <a:pt x="16070" y="6776"/>
                  </a:lnTo>
                  <a:lnTo>
                    <a:pt x="16065" y="6749"/>
                  </a:lnTo>
                  <a:lnTo>
                    <a:pt x="16059" y="6722"/>
                  </a:lnTo>
                  <a:lnTo>
                    <a:pt x="16053" y="6695"/>
                  </a:lnTo>
                  <a:lnTo>
                    <a:pt x="16046" y="6667"/>
                  </a:lnTo>
                  <a:lnTo>
                    <a:pt x="16039" y="6641"/>
                  </a:lnTo>
                  <a:lnTo>
                    <a:pt x="16031" y="6615"/>
                  </a:lnTo>
                  <a:lnTo>
                    <a:pt x="16023" y="6588"/>
                  </a:lnTo>
                  <a:lnTo>
                    <a:pt x="16014" y="6562"/>
                  </a:lnTo>
                  <a:lnTo>
                    <a:pt x="16004" y="6536"/>
                  </a:lnTo>
                  <a:lnTo>
                    <a:pt x="15994" y="6510"/>
                  </a:lnTo>
                  <a:lnTo>
                    <a:pt x="15984" y="6484"/>
                  </a:lnTo>
                  <a:lnTo>
                    <a:pt x="15974" y="6459"/>
                  </a:lnTo>
                  <a:lnTo>
                    <a:pt x="15963" y="6434"/>
                  </a:lnTo>
                  <a:lnTo>
                    <a:pt x="15951" y="6408"/>
                  </a:lnTo>
                  <a:lnTo>
                    <a:pt x="15939" y="6383"/>
                  </a:lnTo>
                  <a:lnTo>
                    <a:pt x="15927" y="6358"/>
                  </a:lnTo>
                  <a:lnTo>
                    <a:pt x="15914" y="6334"/>
                  </a:lnTo>
                  <a:lnTo>
                    <a:pt x="15900" y="6310"/>
                  </a:lnTo>
                  <a:lnTo>
                    <a:pt x="15886" y="6286"/>
                  </a:lnTo>
                  <a:lnTo>
                    <a:pt x="15872" y="6261"/>
                  </a:lnTo>
                  <a:lnTo>
                    <a:pt x="15857" y="6238"/>
                  </a:lnTo>
                  <a:lnTo>
                    <a:pt x="15842" y="6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7816187" y="4862936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664059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11931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359803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3" grpId="0"/>
      <p:bldP spid="14" grpId="0"/>
      <p:bldP spid="15" grpId="0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调查目的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3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63" y="1709846"/>
            <a:ext cx="5026443" cy="250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198662" y="1495838"/>
            <a:ext cx="5026443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4"/>
          <p:cNvSpPr txBox="1"/>
          <p:nvPr/>
        </p:nvSpPr>
        <p:spPr>
          <a:xfrm>
            <a:off x="2134767" y="1412776"/>
            <a:ext cx="3240360" cy="8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调查主要目的</a:t>
            </a:r>
            <a:endParaRPr lang="zh-CN" altLang="en-US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39223" y="1495838"/>
            <a:ext cx="4824536" cy="271408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47065" y="1959949"/>
            <a:ext cx="4228661" cy="1685075"/>
          </a:xfrm>
          <a:prstGeom prst="rect">
            <a:avLst/>
          </a:prstGeom>
        </p:spPr>
        <p:txBody>
          <a:bodyPr wrap="square" lIns="68578" tIns="34289" rIns="68578" bIns="3428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据统计每页幻灯片的最好控制在 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分钟之内。此处添加详细文本描述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，建议与标题相关并符合整体语言风格，语言描述尽量简洁生动。此处添加详细文本描述，建议与标题相关并符合整体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语风格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，语言描述尽量简洁生动。尽量将每页幻灯片的字数控制在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字以内，据统计每页幻灯片的最好控制在 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描述。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98662" y="4482263"/>
            <a:ext cx="2952328" cy="43204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标题 4"/>
          <p:cNvSpPr txBox="1"/>
          <p:nvPr/>
        </p:nvSpPr>
        <p:spPr>
          <a:xfrm>
            <a:off x="1126654" y="4479593"/>
            <a:ext cx="3024336" cy="40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98662" y="5058327"/>
            <a:ext cx="10009112" cy="530913"/>
          </a:xfrm>
          <a:prstGeom prst="rect">
            <a:avLst/>
          </a:prstGeom>
        </p:spPr>
        <p:txBody>
          <a:bodyPr wrap="square" lIns="68578" tIns="34289" rIns="68578" bIns="3428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在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据统计每页幻灯片的最好控制在  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分钟之内。此处添加详细文本描述，语言描述尽量简洁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生动语言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描述尽量简洁生动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最终目的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Group 20"/>
          <p:cNvGrpSpPr/>
          <p:nvPr/>
        </p:nvGrpSpPr>
        <p:grpSpPr>
          <a:xfrm>
            <a:off x="3680518" y="1869631"/>
            <a:ext cx="4409820" cy="5015753"/>
            <a:chOff x="3228108" y="526473"/>
            <a:chExt cx="5167747" cy="6331526"/>
          </a:xfrm>
        </p:grpSpPr>
        <p:pic>
          <p:nvPicPr>
            <p:cNvPr id="65" name="Picture 2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7" t="7678" r="15965"/>
            <a:stretch>
              <a:fillRect/>
            </a:stretch>
          </p:blipFill>
          <p:spPr>
            <a:xfrm>
              <a:off x="3228108" y="526473"/>
              <a:ext cx="5167747" cy="6331526"/>
            </a:xfrm>
            <a:prstGeom prst="rect">
              <a:avLst/>
            </a:prstGeom>
          </p:spPr>
        </p:pic>
        <p:sp>
          <p:nvSpPr>
            <p:cNvPr id="66" name="Rectangle 22"/>
            <p:cNvSpPr/>
            <p:nvPr/>
          </p:nvSpPr>
          <p:spPr>
            <a:xfrm>
              <a:off x="4738254" y="1694328"/>
              <a:ext cx="2521528" cy="37651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67" name="Rectangle 23"/>
          <p:cNvSpPr/>
          <p:nvPr/>
        </p:nvSpPr>
        <p:spPr>
          <a:xfrm>
            <a:off x="4969180" y="2663013"/>
            <a:ext cx="2151708" cy="3142252"/>
          </a:xfrm>
          <a:prstGeom prst="rect">
            <a:avLst/>
          </a:prstGeom>
          <a:blipFill>
            <a:blip r:embed="rId2"/>
            <a:srcRect/>
            <a:stretch>
              <a:fillRect l="-42856" r="-428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880385" y="2276872"/>
            <a:ext cx="4697966" cy="973642"/>
            <a:chOff x="880385" y="2634335"/>
            <a:chExt cx="4697966" cy="973642"/>
          </a:xfrm>
        </p:grpSpPr>
        <p:cxnSp>
          <p:nvCxnSpPr>
            <p:cNvPr id="69" name="Straight Connector 47"/>
            <p:cNvCxnSpPr/>
            <p:nvPr/>
          </p:nvCxnSpPr>
          <p:spPr>
            <a:xfrm>
              <a:off x="3287312" y="3271425"/>
              <a:ext cx="22910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74"/>
            <p:cNvGrpSpPr/>
            <p:nvPr/>
          </p:nvGrpSpPr>
          <p:grpSpPr>
            <a:xfrm flipH="1">
              <a:off x="2767514" y="2857599"/>
              <a:ext cx="752008" cy="750378"/>
              <a:chOff x="1705521" y="2416711"/>
              <a:chExt cx="823913" cy="823913"/>
            </a:xfrm>
          </p:grpSpPr>
          <p:sp>
            <p:nvSpPr>
              <p:cNvPr id="74" name="Oval 68"/>
              <p:cNvSpPr>
                <a:spLocks noChangeArrowheads="1"/>
              </p:cNvSpPr>
              <p:nvPr/>
            </p:nvSpPr>
            <p:spPr bwMode="auto">
              <a:xfrm>
                <a:off x="1705521" y="2416711"/>
                <a:ext cx="823913" cy="823913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 w="571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05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5" name="Group 76"/>
              <p:cNvGrpSpPr/>
              <p:nvPr/>
            </p:nvGrpSpPr>
            <p:grpSpPr>
              <a:xfrm>
                <a:off x="1920424" y="2649864"/>
                <a:ext cx="356535" cy="356535"/>
                <a:chOff x="4570491" y="4810943"/>
                <a:chExt cx="356535" cy="356535"/>
              </a:xfrm>
              <a:solidFill>
                <a:schemeClr val="bg1"/>
              </a:solidFill>
            </p:grpSpPr>
            <p:sp>
              <p:nvSpPr>
                <p:cNvPr id="76" name="Freeform 57"/>
                <p:cNvSpPr>
                  <a:spLocks noEditPoints="1"/>
                </p:cNvSpPr>
                <p:nvPr/>
              </p:nvSpPr>
              <p:spPr bwMode="auto">
                <a:xfrm>
                  <a:off x="4570491" y="4810943"/>
                  <a:ext cx="111935" cy="356535"/>
                </a:xfrm>
                <a:custGeom>
                  <a:avLst/>
                  <a:gdLst>
                    <a:gd name="T0" fmla="*/ 32 w 40"/>
                    <a:gd name="T1" fmla="*/ 24 h 128"/>
                    <a:gd name="T2" fmla="*/ 32 w 40"/>
                    <a:gd name="T3" fmla="*/ 12 h 128"/>
                    <a:gd name="T4" fmla="*/ 20 w 40"/>
                    <a:gd name="T5" fmla="*/ 0 h 128"/>
                    <a:gd name="T6" fmla="*/ 8 w 40"/>
                    <a:gd name="T7" fmla="*/ 12 h 128"/>
                    <a:gd name="T8" fmla="*/ 8 w 40"/>
                    <a:gd name="T9" fmla="*/ 24 h 128"/>
                    <a:gd name="T10" fmla="*/ 0 w 40"/>
                    <a:gd name="T11" fmla="*/ 40 h 128"/>
                    <a:gd name="T12" fmla="*/ 8 w 40"/>
                    <a:gd name="T13" fmla="*/ 56 h 128"/>
                    <a:gd name="T14" fmla="*/ 8 w 40"/>
                    <a:gd name="T15" fmla="*/ 116 h 128"/>
                    <a:gd name="T16" fmla="*/ 20 w 40"/>
                    <a:gd name="T17" fmla="*/ 128 h 128"/>
                    <a:gd name="T18" fmla="*/ 32 w 40"/>
                    <a:gd name="T19" fmla="*/ 116 h 128"/>
                    <a:gd name="T20" fmla="*/ 32 w 40"/>
                    <a:gd name="T21" fmla="*/ 56 h 128"/>
                    <a:gd name="T22" fmla="*/ 40 w 40"/>
                    <a:gd name="T23" fmla="*/ 40 h 128"/>
                    <a:gd name="T24" fmla="*/ 32 w 40"/>
                    <a:gd name="T25" fmla="*/ 24 h 128"/>
                    <a:gd name="T26" fmla="*/ 16 w 40"/>
                    <a:gd name="T27" fmla="*/ 12 h 128"/>
                    <a:gd name="T28" fmla="*/ 20 w 40"/>
                    <a:gd name="T29" fmla="*/ 8 h 128"/>
                    <a:gd name="T30" fmla="*/ 24 w 40"/>
                    <a:gd name="T31" fmla="*/ 12 h 128"/>
                    <a:gd name="T32" fmla="*/ 24 w 40"/>
                    <a:gd name="T33" fmla="*/ 20 h 128"/>
                    <a:gd name="T34" fmla="*/ 20 w 40"/>
                    <a:gd name="T35" fmla="*/ 20 h 128"/>
                    <a:gd name="T36" fmla="*/ 16 w 40"/>
                    <a:gd name="T37" fmla="*/ 20 h 128"/>
                    <a:gd name="T38" fmla="*/ 16 w 40"/>
                    <a:gd name="T39" fmla="*/ 12 h 128"/>
                    <a:gd name="T40" fmla="*/ 24 w 40"/>
                    <a:gd name="T41" fmla="*/ 116 h 128"/>
                    <a:gd name="T42" fmla="*/ 20 w 40"/>
                    <a:gd name="T43" fmla="*/ 120 h 128"/>
                    <a:gd name="T44" fmla="*/ 16 w 40"/>
                    <a:gd name="T45" fmla="*/ 116 h 128"/>
                    <a:gd name="T46" fmla="*/ 16 w 40"/>
                    <a:gd name="T47" fmla="*/ 60 h 128"/>
                    <a:gd name="T48" fmla="*/ 20 w 40"/>
                    <a:gd name="T49" fmla="*/ 60 h 128"/>
                    <a:gd name="T50" fmla="*/ 24 w 40"/>
                    <a:gd name="T51" fmla="*/ 60 h 128"/>
                    <a:gd name="T52" fmla="*/ 24 w 40"/>
                    <a:gd name="T53" fmla="*/ 116 h 128"/>
                    <a:gd name="T54" fmla="*/ 31 w 40"/>
                    <a:gd name="T55" fmla="*/ 43 h 128"/>
                    <a:gd name="T56" fmla="*/ 31 w 40"/>
                    <a:gd name="T57" fmla="*/ 44 h 128"/>
                    <a:gd name="T58" fmla="*/ 30 w 40"/>
                    <a:gd name="T59" fmla="*/ 47 h 128"/>
                    <a:gd name="T60" fmla="*/ 30 w 40"/>
                    <a:gd name="T61" fmla="*/ 47 h 128"/>
                    <a:gd name="T62" fmla="*/ 27 w 40"/>
                    <a:gd name="T63" fmla="*/ 50 h 128"/>
                    <a:gd name="T64" fmla="*/ 27 w 40"/>
                    <a:gd name="T65" fmla="*/ 50 h 128"/>
                    <a:gd name="T66" fmla="*/ 24 w 40"/>
                    <a:gd name="T67" fmla="*/ 51 h 128"/>
                    <a:gd name="T68" fmla="*/ 20 w 40"/>
                    <a:gd name="T69" fmla="*/ 52 h 128"/>
                    <a:gd name="T70" fmla="*/ 16 w 40"/>
                    <a:gd name="T71" fmla="*/ 51 h 128"/>
                    <a:gd name="T72" fmla="*/ 13 w 40"/>
                    <a:gd name="T73" fmla="*/ 50 h 128"/>
                    <a:gd name="T74" fmla="*/ 13 w 40"/>
                    <a:gd name="T75" fmla="*/ 50 h 128"/>
                    <a:gd name="T76" fmla="*/ 10 w 40"/>
                    <a:gd name="T77" fmla="*/ 47 h 128"/>
                    <a:gd name="T78" fmla="*/ 10 w 40"/>
                    <a:gd name="T79" fmla="*/ 47 h 128"/>
                    <a:gd name="T80" fmla="*/ 9 w 40"/>
                    <a:gd name="T81" fmla="*/ 44 h 128"/>
                    <a:gd name="T82" fmla="*/ 9 w 40"/>
                    <a:gd name="T83" fmla="*/ 43 h 128"/>
                    <a:gd name="T84" fmla="*/ 8 w 40"/>
                    <a:gd name="T85" fmla="*/ 40 h 128"/>
                    <a:gd name="T86" fmla="*/ 9 w 40"/>
                    <a:gd name="T87" fmla="*/ 37 h 128"/>
                    <a:gd name="T88" fmla="*/ 9 w 40"/>
                    <a:gd name="T89" fmla="*/ 36 h 128"/>
                    <a:gd name="T90" fmla="*/ 10 w 40"/>
                    <a:gd name="T91" fmla="*/ 33 h 128"/>
                    <a:gd name="T92" fmla="*/ 10 w 40"/>
                    <a:gd name="T93" fmla="*/ 33 h 128"/>
                    <a:gd name="T94" fmla="*/ 13 w 40"/>
                    <a:gd name="T95" fmla="*/ 30 h 128"/>
                    <a:gd name="T96" fmla="*/ 13 w 40"/>
                    <a:gd name="T97" fmla="*/ 30 h 128"/>
                    <a:gd name="T98" fmla="*/ 16 w 40"/>
                    <a:gd name="T99" fmla="*/ 29 h 128"/>
                    <a:gd name="T100" fmla="*/ 20 w 40"/>
                    <a:gd name="T101" fmla="*/ 28 h 128"/>
                    <a:gd name="T102" fmla="*/ 24 w 40"/>
                    <a:gd name="T103" fmla="*/ 29 h 128"/>
                    <a:gd name="T104" fmla="*/ 27 w 40"/>
                    <a:gd name="T105" fmla="*/ 30 h 128"/>
                    <a:gd name="T106" fmla="*/ 27 w 40"/>
                    <a:gd name="T107" fmla="*/ 30 h 128"/>
                    <a:gd name="T108" fmla="*/ 30 w 40"/>
                    <a:gd name="T109" fmla="*/ 33 h 128"/>
                    <a:gd name="T110" fmla="*/ 30 w 40"/>
                    <a:gd name="T111" fmla="*/ 33 h 128"/>
                    <a:gd name="T112" fmla="*/ 31 w 40"/>
                    <a:gd name="T113" fmla="*/ 36 h 128"/>
                    <a:gd name="T114" fmla="*/ 31 w 40"/>
                    <a:gd name="T115" fmla="*/ 37 h 128"/>
                    <a:gd name="T116" fmla="*/ 32 w 40"/>
                    <a:gd name="T117" fmla="*/ 40 h 128"/>
                    <a:gd name="T118" fmla="*/ 31 w 40"/>
                    <a:gd name="T119" fmla="*/ 4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0" h="128">
                      <a:moveTo>
                        <a:pt x="32" y="24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5"/>
                        <a:pt x="27" y="0"/>
                        <a:pt x="20" y="0"/>
                      </a:cubicBezTo>
                      <a:cubicBezTo>
                        <a:pt x="13" y="0"/>
                        <a:pt x="8" y="5"/>
                        <a:pt x="8" y="12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3" y="28"/>
                        <a:pt x="0" y="33"/>
                        <a:pt x="0" y="40"/>
                      </a:cubicBezTo>
                      <a:cubicBezTo>
                        <a:pt x="0" y="47"/>
                        <a:pt x="3" y="52"/>
                        <a:pt x="8" y="56"/>
                      </a:cubicBezTo>
                      <a:cubicBezTo>
                        <a:pt x="8" y="116"/>
                        <a:pt x="8" y="116"/>
                        <a:pt x="8" y="116"/>
                      </a:cubicBezTo>
                      <a:cubicBezTo>
                        <a:pt x="8" y="123"/>
                        <a:pt x="13" y="128"/>
                        <a:pt x="20" y="128"/>
                      </a:cubicBezTo>
                      <a:cubicBezTo>
                        <a:pt x="27" y="128"/>
                        <a:pt x="32" y="123"/>
                        <a:pt x="32" y="11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7" y="52"/>
                        <a:pt x="40" y="47"/>
                        <a:pt x="40" y="40"/>
                      </a:cubicBezTo>
                      <a:cubicBezTo>
                        <a:pt x="40" y="33"/>
                        <a:pt x="37" y="28"/>
                        <a:pt x="32" y="24"/>
                      </a:cubicBezTo>
                      <a:close/>
                      <a:moveTo>
                        <a:pt x="16" y="12"/>
                      </a:moveTo>
                      <a:cubicBezTo>
                        <a:pt x="16" y="10"/>
                        <a:pt x="18" y="8"/>
                        <a:pt x="20" y="8"/>
                      </a:cubicBezTo>
                      <a:cubicBezTo>
                        <a:pt x="22" y="8"/>
                        <a:pt x="24" y="10"/>
                        <a:pt x="24" y="12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3" y="20"/>
                        <a:pt x="21" y="20"/>
                        <a:pt x="20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lnTo>
                        <a:pt x="16" y="12"/>
                      </a:lnTo>
                      <a:close/>
                      <a:moveTo>
                        <a:pt x="24" y="116"/>
                      </a:moveTo>
                      <a:cubicBezTo>
                        <a:pt x="24" y="118"/>
                        <a:pt x="22" y="120"/>
                        <a:pt x="20" y="120"/>
                      </a:cubicBezTo>
                      <a:cubicBezTo>
                        <a:pt x="18" y="120"/>
                        <a:pt x="16" y="118"/>
                        <a:pt x="16" y="116"/>
                      </a:cubicBezTo>
                      <a:cubicBezTo>
                        <a:pt x="16" y="60"/>
                        <a:pt x="16" y="60"/>
                        <a:pt x="16" y="60"/>
                      </a:cubicBezTo>
                      <a:cubicBezTo>
                        <a:pt x="17" y="60"/>
                        <a:pt x="19" y="60"/>
                        <a:pt x="20" y="60"/>
                      </a:cubicBezTo>
                      <a:cubicBezTo>
                        <a:pt x="21" y="60"/>
                        <a:pt x="23" y="60"/>
                        <a:pt x="24" y="60"/>
                      </a:cubicBezTo>
                      <a:lnTo>
                        <a:pt x="24" y="116"/>
                      </a:lnTo>
                      <a:close/>
                      <a:moveTo>
                        <a:pt x="31" y="43"/>
                      </a:moveTo>
                      <a:cubicBezTo>
                        <a:pt x="31" y="44"/>
                        <a:pt x="31" y="44"/>
                        <a:pt x="31" y="44"/>
                      </a:cubicBezTo>
                      <a:cubicBezTo>
                        <a:pt x="31" y="45"/>
                        <a:pt x="30" y="46"/>
                        <a:pt x="30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29" y="48"/>
                        <a:pt x="28" y="49"/>
                        <a:pt x="27" y="50"/>
                      </a:cubicBezTo>
                      <a:cubicBezTo>
                        <a:pt x="27" y="50"/>
                        <a:pt x="27" y="50"/>
                        <a:pt x="27" y="50"/>
                      </a:cubicBezTo>
                      <a:cubicBezTo>
                        <a:pt x="26" y="50"/>
                        <a:pt x="25" y="51"/>
                        <a:pt x="24" y="51"/>
                      </a:cubicBezTo>
                      <a:cubicBezTo>
                        <a:pt x="23" y="52"/>
                        <a:pt x="21" y="52"/>
                        <a:pt x="20" y="52"/>
                      </a:cubicBezTo>
                      <a:cubicBezTo>
                        <a:pt x="19" y="52"/>
                        <a:pt x="17" y="52"/>
                        <a:pt x="16" y="51"/>
                      </a:cubicBezTo>
                      <a:cubicBezTo>
                        <a:pt x="15" y="51"/>
                        <a:pt x="14" y="50"/>
                        <a:pt x="13" y="50"/>
                      </a:cubicBezTo>
                      <a:cubicBezTo>
                        <a:pt x="13" y="50"/>
                        <a:pt x="13" y="50"/>
                        <a:pt x="13" y="50"/>
                      </a:cubicBezTo>
                      <a:cubicBezTo>
                        <a:pt x="12" y="49"/>
                        <a:pt x="11" y="48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6"/>
                        <a:pt x="9" y="45"/>
                        <a:pt x="9" y="44"/>
                      </a:cubicBezTo>
                      <a:cubicBezTo>
                        <a:pt x="9" y="44"/>
                        <a:pt x="9" y="44"/>
                        <a:pt x="9" y="43"/>
                      </a:cubicBezTo>
                      <a:cubicBezTo>
                        <a:pt x="8" y="42"/>
                        <a:pt x="8" y="41"/>
                        <a:pt x="8" y="40"/>
                      </a:cubicBezTo>
                      <a:cubicBezTo>
                        <a:pt x="8" y="39"/>
                        <a:pt x="8" y="38"/>
                        <a:pt x="9" y="37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4"/>
                        <a:pt x="10" y="33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11" y="32"/>
                        <a:pt x="12" y="31"/>
                        <a:pt x="13" y="30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4" y="30"/>
                        <a:pt x="15" y="29"/>
                        <a:pt x="16" y="29"/>
                      </a:cubicBezTo>
                      <a:cubicBezTo>
                        <a:pt x="17" y="28"/>
                        <a:pt x="19" y="28"/>
                        <a:pt x="20" y="28"/>
                      </a:cubicBezTo>
                      <a:cubicBezTo>
                        <a:pt x="21" y="28"/>
                        <a:pt x="23" y="28"/>
                        <a:pt x="24" y="29"/>
                      </a:cubicBezTo>
                      <a:cubicBezTo>
                        <a:pt x="25" y="29"/>
                        <a:pt x="26" y="30"/>
                        <a:pt x="27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8" y="31"/>
                        <a:pt x="29" y="32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34"/>
                        <a:pt x="31" y="35"/>
                        <a:pt x="31" y="36"/>
                      </a:cubicBezTo>
                      <a:cubicBezTo>
                        <a:pt x="31" y="36"/>
                        <a:pt x="31" y="36"/>
                        <a:pt x="31" y="37"/>
                      </a:cubicBezTo>
                      <a:cubicBezTo>
                        <a:pt x="32" y="38"/>
                        <a:pt x="32" y="39"/>
                        <a:pt x="32" y="40"/>
                      </a:cubicBezTo>
                      <a:cubicBezTo>
                        <a:pt x="32" y="41"/>
                        <a:pt x="32" y="42"/>
                        <a:pt x="31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7" name="Freeform 58"/>
                <p:cNvSpPr>
                  <a:spLocks noEditPoints="1"/>
                </p:cNvSpPr>
                <p:nvPr/>
              </p:nvSpPr>
              <p:spPr bwMode="auto">
                <a:xfrm>
                  <a:off x="4815091" y="4810943"/>
                  <a:ext cx="111935" cy="356535"/>
                </a:xfrm>
                <a:custGeom>
                  <a:avLst/>
                  <a:gdLst>
                    <a:gd name="T0" fmla="*/ 32 w 40"/>
                    <a:gd name="T1" fmla="*/ 24 h 128"/>
                    <a:gd name="T2" fmla="*/ 32 w 40"/>
                    <a:gd name="T3" fmla="*/ 12 h 128"/>
                    <a:gd name="T4" fmla="*/ 20 w 40"/>
                    <a:gd name="T5" fmla="*/ 0 h 128"/>
                    <a:gd name="T6" fmla="*/ 8 w 40"/>
                    <a:gd name="T7" fmla="*/ 12 h 128"/>
                    <a:gd name="T8" fmla="*/ 8 w 40"/>
                    <a:gd name="T9" fmla="*/ 24 h 128"/>
                    <a:gd name="T10" fmla="*/ 0 w 40"/>
                    <a:gd name="T11" fmla="*/ 40 h 128"/>
                    <a:gd name="T12" fmla="*/ 8 w 40"/>
                    <a:gd name="T13" fmla="*/ 56 h 128"/>
                    <a:gd name="T14" fmla="*/ 8 w 40"/>
                    <a:gd name="T15" fmla="*/ 116 h 128"/>
                    <a:gd name="T16" fmla="*/ 20 w 40"/>
                    <a:gd name="T17" fmla="*/ 128 h 128"/>
                    <a:gd name="T18" fmla="*/ 32 w 40"/>
                    <a:gd name="T19" fmla="*/ 116 h 128"/>
                    <a:gd name="T20" fmla="*/ 32 w 40"/>
                    <a:gd name="T21" fmla="*/ 56 h 128"/>
                    <a:gd name="T22" fmla="*/ 40 w 40"/>
                    <a:gd name="T23" fmla="*/ 40 h 128"/>
                    <a:gd name="T24" fmla="*/ 32 w 40"/>
                    <a:gd name="T25" fmla="*/ 24 h 128"/>
                    <a:gd name="T26" fmla="*/ 16 w 40"/>
                    <a:gd name="T27" fmla="*/ 12 h 128"/>
                    <a:gd name="T28" fmla="*/ 20 w 40"/>
                    <a:gd name="T29" fmla="*/ 8 h 128"/>
                    <a:gd name="T30" fmla="*/ 24 w 40"/>
                    <a:gd name="T31" fmla="*/ 12 h 128"/>
                    <a:gd name="T32" fmla="*/ 24 w 40"/>
                    <a:gd name="T33" fmla="*/ 20 h 128"/>
                    <a:gd name="T34" fmla="*/ 20 w 40"/>
                    <a:gd name="T35" fmla="*/ 20 h 128"/>
                    <a:gd name="T36" fmla="*/ 16 w 40"/>
                    <a:gd name="T37" fmla="*/ 20 h 128"/>
                    <a:gd name="T38" fmla="*/ 16 w 40"/>
                    <a:gd name="T39" fmla="*/ 12 h 128"/>
                    <a:gd name="T40" fmla="*/ 24 w 40"/>
                    <a:gd name="T41" fmla="*/ 116 h 128"/>
                    <a:gd name="T42" fmla="*/ 20 w 40"/>
                    <a:gd name="T43" fmla="*/ 120 h 128"/>
                    <a:gd name="T44" fmla="*/ 16 w 40"/>
                    <a:gd name="T45" fmla="*/ 116 h 128"/>
                    <a:gd name="T46" fmla="*/ 16 w 40"/>
                    <a:gd name="T47" fmla="*/ 60 h 128"/>
                    <a:gd name="T48" fmla="*/ 20 w 40"/>
                    <a:gd name="T49" fmla="*/ 60 h 128"/>
                    <a:gd name="T50" fmla="*/ 24 w 40"/>
                    <a:gd name="T51" fmla="*/ 60 h 128"/>
                    <a:gd name="T52" fmla="*/ 24 w 40"/>
                    <a:gd name="T53" fmla="*/ 116 h 128"/>
                    <a:gd name="T54" fmla="*/ 31 w 40"/>
                    <a:gd name="T55" fmla="*/ 43 h 128"/>
                    <a:gd name="T56" fmla="*/ 31 w 40"/>
                    <a:gd name="T57" fmla="*/ 44 h 128"/>
                    <a:gd name="T58" fmla="*/ 30 w 40"/>
                    <a:gd name="T59" fmla="*/ 47 h 128"/>
                    <a:gd name="T60" fmla="*/ 30 w 40"/>
                    <a:gd name="T61" fmla="*/ 47 h 128"/>
                    <a:gd name="T62" fmla="*/ 27 w 40"/>
                    <a:gd name="T63" fmla="*/ 50 h 128"/>
                    <a:gd name="T64" fmla="*/ 27 w 40"/>
                    <a:gd name="T65" fmla="*/ 50 h 128"/>
                    <a:gd name="T66" fmla="*/ 24 w 40"/>
                    <a:gd name="T67" fmla="*/ 51 h 128"/>
                    <a:gd name="T68" fmla="*/ 20 w 40"/>
                    <a:gd name="T69" fmla="*/ 52 h 128"/>
                    <a:gd name="T70" fmla="*/ 16 w 40"/>
                    <a:gd name="T71" fmla="*/ 51 h 128"/>
                    <a:gd name="T72" fmla="*/ 13 w 40"/>
                    <a:gd name="T73" fmla="*/ 50 h 128"/>
                    <a:gd name="T74" fmla="*/ 13 w 40"/>
                    <a:gd name="T75" fmla="*/ 50 h 128"/>
                    <a:gd name="T76" fmla="*/ 10 w 40"/>
                    <a:gd name="T77" fmla="*/ 47 h 128"/>
                    <a:gd name="T78" fmla="*/ 10 w 40"/>
                    <a:gd name="T79" fmla="*/ 47 h 128"/>
                    <a:gd name="T80" fmla="*/ 9 w 40"/>
                    <a:gd name="T81" fmla="*/ 44 h 128"/>
                    <a:gd name="T82" fmla="*/ 9 w 40"/>
                    <a:gd name="T83" fmla="*/ 43 h 128"/>
                    <a:gd name="T84" fmla="*/ 8 w 40"/>
                    <a:gd name="T85" fmla="*/ 40 h 128"/>
                    <a:gd name="T86" fmla="*/ 9 w 40"/>
                    <a:gd name="T87" fmla="*/ 37 h 128"/>
                    <a:gd name="T88" fmla="*/ 9 w 40"/>
                    <a:gd name="T89" fmla="*/ 36 h 128"/>
                    <a:gd name="T90" fmla="*/ 10 w 40"/>
                    <a:gd name="T91" fmla="*/ 33 h 128"/>
                    <a:gd name="T92" fmla="*/ 10 w 40"/>
                    <a:gd name="T93" fmla="*/ 33 h 128"/>
                    <a:gd name="T94" fmla="*/ 13 w 40"/>
                    <a:gd name="T95" fmla="*/ 30 h 128"/>
                    <a:gd name="T96" fmla="*/ 13 w 40"/>
                    <a:gd name="T97" fmla="*/ 30 h 128"/>
                    <a:gd name="T98" fmla="*/ 16 w 40"/>
                    <a:gd name="T99" fmla="*/ 29 h 128"/>
                    <a:gd name="T100" fmla="*/ 20 w 40"/>
                    <a:gd name="T101" fmla="*/ 28 h 128"/>
                    <a:gd name="T102" fmla="*/ 24 w 40"/>
                    <a:gd name="T103" fmla="*/ 29 h 128"/>
                    <a:gd name="T104" fmla="*/ 27 w 40"/>
                    <a:gd name="T105" fmla="*/ 30 h 128"/>
                    <a:gd name="T106" fmla="*/ 27 w 40"/>
                    <a:gd name="T107" fmla="*/ 30 h 128"/>
                    <a:gd name="T108" fmla="*/ 30 w 40"/>
                    <a:gd name="T109" fmla="*/ 33 h 128"/>
                    <a:gd name="T110" fmla="*/ 30 w 40"/>
                    <a:gd name="T111" fmla="*/ 33 h 128"/>
                    <a:gd name="T112" fmla="*/ 31 w 40"/>
                    <a:gd name="T113" fmla="*/ 36 h 128"/>
                    <a:gd name="T114" fmla="*/ 31 w 40"/>
                    <a:gd name="T115" fmla="*/ 37 h 128"/>
                    <a:gd name="T116" fmla="*/ 32 w 40"/>
                    <a:gd name="T117" fmla="*/ 40 h 128"/>
                    <a:gd name="T118" fmla="*/ 31 w 40"/>
                    <a:gd name="T119" fmla="*/ 4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0" h="128">
                      <a:moveTo>
                        <a:pt x="32" y="24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5"/>
                        <a:pt x="27" y="0"/>
                        <a:pt x="20" y="0"/>
                      </a:cubicBezTo>
                      <a:cubicBezTo>
                        <a:pt x="13" y="0"/>
                        <a:pt x="8" y="5"/>
                        <a:pt x="8" y="12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3" y="28"/>
                        <a:pt x="0" y="33"/>
                        <a:pt x="0" y="40"/>
                      </a:cubicBezTo>
                      <a:cubicBezTo>
                        <a:pt x="0" y="47"/>
                        <a:pt x="3" y="52"/>
                        <a:pt x="8" y="56"/>
                      </a:cubicBezTo>
                      <a:cubicBezTo>
                        <a:pt x="8" y="116"/>
                        <a:pt x="8" y="116"/>
                        <a:pt x="8" y="116"/>
                      </a:cubicBezTo>
                      <a:cubicBezTo>
                        <a:pt x="8" y="123"/>
                        <a:pt x="13" y="128"/>
                        <a:pt x="20" y="128"/>
                      </a:cubicBezTo>
                      <a:cubicBezTo>
                        <a:pt x="27" y="128"/>
                        <a:pt x="32" y="123"/>
                        <a:pt x="32" y="11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7" y="52"/>
                        <a:pt x="40" y="47"/>
                        <a:pt x="40" y="40"/>
                      </a:cubicBezTo>
                      <a:cubicBezTo>
                        <a:pt x="40" y="33"/>
                        <a:pt x="37" y="28"/>
                        <a:pt x="32" y="24"/>
                      </a:cubicBezTo>
                      <a:close/>
                      <a:moveTo>
                        <a:pt x="16" y="12"/>
                      </a:moveTo>
                      <a:cubicBezTo>
                        <a:pt x="16" y="10"/>
                        <a:pt x="18" y="8"/>
                        <a:pt x="20" y="8"/>
                      </a:cubicBezTo>
                      <a:cubicBezTo>
                        <a:pt x="22" y="8"/>
                        <a:pt x="24" y="10"/>
                        <a:pt x="24" y="12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3" y="20"/>
                        <a:pt x="21" y="20"/>
                        <a:pt x="20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lnTo>
                        <a:pt x="16" y="12"/>
                      </a:lnTo>
                      <a:close/>
                      <a:moveTo>
                        <a:pt x="24" y="116"/>
                      </a:moveTo>
                      <a:cubicBezTo>
                        <a:pt x="24" y="118"/>
                        <a:pt x="22" y="120"/>
                        <a:pt x="20" y="120"/>
                      </a:cubicBezTo>
                      <a:cubicBezTo>
                        <a:pt x="18" y="120"/>
                        <a:pt x="16" y="118"/>
                        <a:pt x="16" y="116"/>
                      </a:cubicBezTo>
                      <a:cubicBezTo>
                        <a:pt x="16" y="60"/>
                        <a:pt x="16" y="60"/>
                        <a:pt x="16" y="60"/>
                      </a:cubicBezTo>
                      <a:cubicBezTo>
                        <a:pt x="17" y="60"/>
                        <a:pt x="19" y="60"/>
                        <a:pt x="20" y="60"/>
                      </a:cubicBezTo>
                      <a:cubicBezTo>
                        <a:pt x="21" y="60"/>
                        <a:pt x="23" y="60"/>
                        <a:pt x="24" y="60"/>
                      </a:cubicBezTo>
                      <a:lnTo>
                        <a:pt x="24" y="116"/>
                      </a:lnTo>
                      <a:close/>
                      <a:moveTo>
                        <a:pt x="31" y="43"/>
                      </a:moveTo>
                      <a:cubicBezTo>
                        <a:pt x="31" y="44"/>
                        <a:pt x="31" y="44"/>
                        <a:pt x="31" y="44"/>
                      </a:cubicBezTo>
                      <a:cubicBezTo>
                        <a:pt x="31" y="45"/>
                        <a:pt x="30" y="46"/>
                        <a:pt x="30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29" y="48"/>
                        <a:pt x="28" y="49"/>
                        <a:pt x="27" y="50"/>
                      </a:cubicBezTo>
                      <a:cubicBezTo>
                        <a:pt x="27" y="50"/>
                        <a:pt x="27" y="50"/>
                        <a:pt x="27" y="50"/>
                      </a:cubicBezTo>
                      <a:cubicBezTo>
                        <a:pt x="26" y="50"/>
                        <a:pt x="25" y="51"/>
                        <a:pt x="24" y="51"/>
                      </a:cubicBezTo>
                      <a:cubicBezTo>
                        <a:pt x="23" y="52"/>
                        <a:pt x="21" y="52"/>
                        <a:pt x="20" y="52"/>
                      </a:cubicBezTo>
                      <a:cubicBezTo>
                        <a:pt x="19" y="52"/>
                        <a:pt x="17" y="52"/>
                        <a:pt x="16" y="51"/>
                      </a:cubicBezTo>
                      <a:cubicBezTo>
                        <a:pt x="15" y="51"/>
                        <a:pt x="14" y="50"/>
                        <a:pt x="13" y="50"/>
                      </a:cubicBezTo>
                      <a:cubicBezTo>
                        <a:pt x="13" y="50"/>
                        <a:pt x="13" y="50"/>
                        <a:pt x="13" y="50"/>
                      </a:cubicBezTo>
                      <a:cubicBezTo>
                        <a:pt x="12" y="49"/>
                        <a:pt x="11" y="48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6"/>
                        <a:pt x="9" y="45"/>
                        <a:pt x="9" y="44"/>
                      </a:cubicBezTo>
                      <a:cubicBezTo>
                        <a:pt x="9" y="44"/>
                        <a:pt x="9" y="44"/>
                        <a:pt x="9" y="43"/>
                      </a:cubicBezTo>
                      <a:cubicBezTo>
                        <a:pt x="8" y="42"/>
                        <a:pt x="8" y="41"/>
                        <a:pt x="8" y="40"/>
                      </a:cubicBezTo>
                      <a:cubicBezTo>
                        <a:pt x="8" y="39"/>
                        <a:pt x="8" y="38"/>
                        <a:pt x="9" y="37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4"/>
                        <a:pt x="10" y="33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11" y="32"/>
                        <a:pt x="12" y="31"/>
                        <a:pt x="13" y="30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4" y="30"/>
                        <a:pt x="15" y="29"/>
                        <a:pt x="16" y="29"/>
                      </a:cubicBezTo>
                      <a:cubicBezTo>
                        <a:pt x="17" y="28"/>
                        <a:pt x="19" y="28"/>
                        <a:pt x="20" y="28"/>
                      </a:cubicBezTo>
                      <a:cubicBezTo>
                        <a:pt x="21" y="28"/>
                        <a:pt x="23" y="28"/>
                        <a:pt x="24" y="29"/>
                      </a:cubicBezTo>
                      <a:cubicBezTo>
                        <a:pt x="25" y="29"/>
                        <a:pt x="26" y="30"/>
                        <a:pt x="27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8" y="31"/>
                        <a:pt x="29" y="32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34"/>
                        <a:pt x="31" y="35"/>
                        <a:pt x="31" y="36"/>
                      </a:cubicBezTo>
                      <a:cubicBezTo>
                        <a:pt x="31" y="36"/>
                        <a:pt x="31" y="36"/>
                        <a:pt x="31" y="37"/>
                      </a:cubicBezTo>
                      <a:cubicBezTo>
                        <a:pt x="32" y="38"/>
                        <a:pt x="32" y="39"/>
                        <a:pt x="32" y="40"/>
                      </a:cubicBezTo>
                      <a:cubicBezTo>
                        <a:pt x="32" y="41"/>
                        <a:pt x="32" y="42"/>
                        <a:pt x="31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Freeform 59"/>
                <p:cNvSpPr>
                  <a:spLocks noEditPoints="1"/>
                </p:cNvSpPr>
                <p:nvPr/>
              </p:nvSpPr>
              <p:spPr bwMode="auto">
                <a:xfrm>
                  <a:off x="4693482" y="4810943"/>
                  <a:ext cx="110554" cy="356535"/>
                </a:xfrm>
                <a:custGeom>
                  <a:avLst/>
                  <a:gdLst>
                    <a:gd name="T0" fmla="*/ 32 w 40"/>
                    <a:gd name="T1" fmla="*/ 72 h 128"/>
                    <a:gd name="T2" fmla="*/ 32 w 40"/>
                    <a:gd name="T3" fmla="*/ 12 h 128"/>
                    <a:gd name="T4" fmla="*/ 20 w 40"/>
                    <a:gd name="T5" fmla="*/ 0 h 128"/>
                    <a:gd name="T6" fmla="*/ 8 w 40"/>
                    <a:gd name="T7" fmla="*/ 12 h 128"/>
                    <a:gd name="T8" fmla="*/ 8 w 40"/>
                    <a:gd name="T9" fmla="*/ 72 h 128"/>
                    <a:gd name="T10" fmla="*/ 0 w 40"/>
                    <a:gd name="T11" fmla="*/ 88 h 128"/>
                    <a:gd name="T12" fmla="*/ 8 w 40"/>
                    <a:gd name="T13" fmla="*/ 104 h 128"/>
                    <a:gd name="T14" fmla="*/ 8 w 40"/>
                    <a:gd name="T15" fmla="*/ 116 h 128"/>
                    <a:gd name="T16" fmla="*/ 20 w 40"/>
                    <a:gd name="T17" fmla="*/ 128 h 128"/>
                    <a:gd name="T18" fmla="*/ 32 w 40"/>
                    <a:gd name="T19" fmla="*/ 116 h 128"/>
                    <a:gd name="T20" fmla="*/ 32 w 40"/>
                    <a:gd name="T21" fmla="*/ 104 h 128"/>
                    <a:gd name="T22" fmla="*/ 40 w 40"/>
                    <a:gd name="T23" fmla="*/ 88 h 128"/>
                    <a:gd name="T24" fmla="*/ 32 w 40"/>
                    <a:gd name="T25" fmla="*/ 72 h 128"/>
                    <a:gd name="T26" fmla="*/ 16 w 40"/>
                    <a:gd name="T27" fmla="*/ 12 h 128"/>
                    <a:gd name="T28" fmla="*/ 20 w 40"/>
                    <a:gd name="T29" fmla="*/ 8 h 128"/>
                    <a:gd name="T30" fmla="*/ 24 w 40"/>
                    <a:gd name="T31" fmla="*/ 12 h 128"/>
                    <a:gd name="T32" fmla="*/ 24 w 40"/>
                    <a:gd name="T33" fmla="*/ 68 h 128"/>
                    <a:gd name="T34" fmla="*/ 20 w 40"/>
                    <a:gd name="T35" fmla="*/ 68 h 128"/>
                    <a:gd name="T36" fmla="*/ 16 w 40"/>
                    <a:gd name="T37" fmla="*/ 68 h 128"/>
                    <a:gd name="T38" fmla="*/ 16 w 40"/>
                    <a:gd name="T39" fmla="*/ 12 h 128"/>
                    <a:gd name="T40" fmla="*/ 24 w 40"/>
                    <a:gd name="T41" fmla="*/ 116 h 128"/>
                    <a:gd name="T42" fmla="*/ 20 w 40"/>
                    <a:gd name="T43" fmla="*/ 120 h 128"/>
                    <a:gd name="T44" fmla="*/ 16 w 40"/>
                    <a:gd name="T45" fmla="*/ 116 h 128"/>
                    <a:gd name="T46" fmla="*/ 16 w 40"/>
                    <a:gd name="T47" fmla="*/ 108 h 128"/>
                    <a:gd name="T48" fmla="*/ 20 w 40"/>
                    <a:gd name="T49" fmla="*/ 108 h 128"/>
                    <a:gd name="T50" fmla="*/ 24 w 40"/>
                    <a:gd name="T51" fmla="*/ 108 h 128"/>
                    <a:gd name="T52" fmla="*/ 24 w 40"/>
                    <a:gd name="T53" fmla="*/ 116 h 128"/>
                    <a:gd name="T54" fmla="*/ 31 w 40"/>
                    <a:gd name="T55" fmla="*/ 91 h 128"/>
                    <a:gd name="T56" fmla="*/ 31 w 40"/>
                    <a:gd name="T57" fmla="*/ 92 h 128"/>
                    <a:gd name="T58" fmla="*/ 30 w 40"/>
                    <a:gd name="T59" fmla="*/ 95 h 128"/>
                    <a:gd name="T60" fmla="*/ 30 w 40"/>
                    <a:gd name="T61" fmla="*/ 95 h 128"/>
                    <a:gd name="T62" fmla="*/ 27 w 40"/>
                    <a:gd name="T63" fmla="*/ 98 h 128"/>
                    <a:gd name="T64" fmla="*/ 27 w 40"/>
                    <a:gd name="T65" fmla="*/ 98 h 128"/>
                    <a:gd name="T66" fmla="*/ 24 w 40"/>
                    <a:gd name="T67" fmla="*/ 99 h 128"/>
                    <a:gd name="T68" fmla="*/ 20 w 40"/>
                    <a:gd name="T69" fmla="*/ 100 h 128"/>
                    <a:gd name="T70" fmla="*/ 16 w 40"/>
                    <a:gd name="T71" fmla="*/ 99 h 128"/>
                    <a:gd name="T72" fmla="*/ 13 w 40"/>
                    <a:gd name="T73" fmla="*/ 98 h 128"/>
                    <a:gd name="T74" fmla="*/ 13 w 40"/>
                    <a:gd name="T75" fmla="*/ 98 h 128"/>
                    <a:gd name="T76" fmla="*/ 10 w 40"/>
                    <a:gd name="T77" fmla="*/ 95 h 128"/>
                    <a:gd name="T78" fmla="*/ 10 w 40"/>
                    <a:gd name="T79" fmla="*/ 95 h 128"/>
                    <a:gd name="T80" fmla="*/ 9 w 40"/>
                    <a:gd name="T81" fmla="*/ 92 h 128"/>
                    <a:gd name="T82" fmla="*/ 9 w 40"/>
                    <a:gd name="T83" fmla="*/ 91 h 128"/>
                    <a:gd name="T84" fmla="*/ 8 w 40"/>
                    <a:gd name="T85" fmla="*/ 88 h 128"/>
                    <a:gd name="T86" fmla="*/ 9 w 40"/>
                    <a:gd name="T87" fmla="*/ 85 h 128"/>
                    <a:gd name="T88" fmla="*/ 9 w 40"/>
                    <a:gd name="T89" fmla="*/ 84 h 128"/>
                    <a:gd name="T90" fmla="*/ 10 w 40"/>
                    <a:gd name="T91" fmla="*/ 81 h 128"/>
                    <a:gd name="T92" fmla="*/ 10 w 40"/>
                    <a:gd name="T93" fmla="*/ 81 h 128"/>
                    <a:gd name="T94" fmla="*/ 13 w 40"/>
                    <a:gd name="T95" fmla="*/ 78 h 128"/>
                    <a:gd name="T96" fmla="*/ 13 w 40"/>
                    <a:gd name="T97" fmla="*/ 78 h 128"/>
                    <a:gd name="T98" fmla="*/ 16 w 40"/>
                    <a:gd name="T99" fmla="*/ 77 h 128"/>
                    <a:gd name="T100" fmla="*/ 20 w 40"/>
                    <a:gd name="T101" fmla="*/ 76 h 128"/>
                    <a:gd name="T102" fmla="*/ 24 w 40"/>
                    <a:gd name="T103" fmla="*/ 77 h 128"/>
                    <a:gd name="T104" fmla="*/ 27 w 40"/>
                    <a:gd name="T105" fmla="*/ 78 h 128"/>
                    <a:gd name="T106" fmla="*/ 27 w 40"/>
                    <a:gd name="T107" fmla="*/ 78 h 128"/>
                    <a:gd name="T108" fmla="*/ 30 w 40"/>
                    <a:gd name="T109" fmla="*/ 81 h 128"/>
                    <a:gd name="T110" fmla="*/ 30 w 40"/>
                    <a:gd name="T111" fmla="*/ 81 h 128"/>
                    <a:gd name="T112" fmla="*/ 31 w 40"/>
                    <a:gd name="T113" fmla="*/ 84 h 128"/>
                    <a:gd name="T114" fmla="*/ 31 w 40"/>
                    <a:gd name="T115" fmla="*/ 85 h 128"/>
                    <a:gd name="T116" fmla="*/ 32 w 40"/>
                    <a:gd name="T117" fmla="*/ 88 h 128"/>
                    <a:gd name="T118" fmla="*/ 31 w 40"/>
                    <a:gd name="T119" fmla="*/ 91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0" h="128">
                      <a:moveTo>
                        <a:pt x="32" y="72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5"/>
                        <a:pt x="27" y="0"/>
                        <a:pt x="20" y="0"/>
                      </a:cubicBezTo>
                      <a:cubicBezTo>
                        <a:pt x="13" y="0"/>
                        <a:pt x="8" y="5"/>
                        <a:pt x="8" y="12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3" y="76"/>
                        <a:pt x="0" y="81"/>
                        <a:pt x="0" y="88"/>
                      </a:cubicBezTo>
                      <a:cubicBezTo>
                        <a:pt x="0" y="95"/>
                        <a:pt x="3" y="100"/>
                        <a:pt x="8" y="104"/>
                      </a:cubicBezTo>
                      <a:cubicBezTo>
                        <a:pt x="8" y="116"/>
                        <a:pt x="8" y="116"/>
                        <a:pt x="8" y="116"/>
                      </a:cubicBezTo>
                      <a:cubicBezTo>
                        <a:pt x="8" y="123"/>
                        <a:pt x="13" y="128"/>
                        <a:pt x="20" y="128"/>
                      </a:cubicBezTo>
                      <a:cubicBezTo>
                        <a:pt x="27" y="128"/>
                        <a:pt x="32" y="123"/>
                        <a:pt x="32" y="116"/>
                      </a:cubicBezTo>
                      <a:cubicBezTo>
                        <a:pt x="32" y="104"/>
                        <a:pt x="32" y="104"/>
                        <a:pt x="32" y="104"/>
                      </a:cubicBezTo>
                      <a:cubicBezTo>
                        <a:pt x="37" y="100"/>
                        <a:pt x="40" y="95"/>
                        <a:pt x="40" y="88"/>
                      </a:cubicBezTo>
                      <a:cubicBezTo>
                        <a:pt x="40" y="81"/>
                        <a:pt x="37" y="76"/>
                        <a:pt x="32" y="72"/>
                      </a:cubicBezTo>
                      <a:close/>
                      <a:moveTo>
                        <a:pt x="16" y="12"/>
                      </a:moveTo>
                      <a:cubicBezTo>
                        <a:pt x="16" y="10"/>
                        <a:pt x="18" y="8"/>
                        <a:pt x="20" y="8"/>
                      </a:cubicBezTo>
                      <a:cubicBezTo>
                        <a:pt x="22" y="8"/>
                        <a:pt x="24" y="10"/>
                        <a:pt x="24" y="12"/>
                      </a:cubicBezTo>
                      <a:cubicBezTo>
                        <a:pt x="24" y="68"/>
                        <a:pt x="24" y="68"/>
                        <a:pt x="24" y="68"/>
                      </a:cubicBezTo>
                      <a:cubicBezTo>
                        <a:pt x="23" y="68"/>
                        <a:pt x="21" y="68"/>
                        <a:pt x="20" y="68"/>
                      </a:cubicBezTo>
                      <a:cubicBezTo>
                        <a:pt x="19" y="68"/>
                        <a:pt x="17" y="68"/>
                        <a:pt x="16" y="68"/>
                      </a:cubicBezTo>
                      <a:lnTo>
                        <a:pt x="16" y="12"/>
                      </a:lnTo>
                      <a:close/>
                      <a:moveTo>
                        <a:pt x="24" y="116"/>
                      </a:moveTo>
                      <a:cubicBezTo>
                        <a:pt x="24" y="118"/>
                        <a:pt x="22" y="120"/>
                        <a:pt x="20" y="120"/>
                      </a:cubicBezTo>
                      <a:cubicBezTo>
                        <a:pt x="18" y="120"/>
                        <a:pt x="16" y="118"/>
                        <a:pt x="16" y="116"/>
                      </a:cubicBezTo>
                      <a:cubicBezTo>
                        <a:pt x="16" y="108"/>
                        <a:pt x="16" y="108"/>
                        <a:pt x="16" y="108"/>
                      </a:cubicBezTo>
                      <a:cubicBezTo>
                        <a:pt x="17" y="108"/>
                        <a:pt x="19" y="108"/>
                        <a:pt x="20" y="108"/>
                      </a:cubicBezTo>
                      <a:cubicBezTo>
                        <a:pt x="21" y="108"/>
                        <a:pt x="23" y="108"/>
                        <a:pt x="24" y="108"/>
                      </a:cubicBezTo>
                      <a:lnTo>
                        <a:pt x="24" y="116"/>
                      </a:lnTo>
                      <a:close/>
                      <a:moveTo>
                        <a:pt x="31" y="91"/>
                      </a:moveTo>
                      <a:cubicBezTo>
                        <a:pt x="31" y="92"/>
                        <a:pt x="31" y="92"/>
                        <a:pt x="31" y="92"/>
                      </a:cubicBezTo>
                      <a:cubicBezTo>
                        <a:pt x="31" y="93"/>
                        <a:pt x="30" y="94"/>
                        <a:pt x="30" y="95"/>
                      </a:cubicBezTo>
                      <a:cubicBezTo>
                        <a:pt x="30" y="95"/>
                        <a:pt x="30" y="95"/>
                        <a:pt x="30" y="95"/>
                      </a:cubicBezTo>
                      <a:cubicBezTo>
                        <a:pt x="29" y="96"/>
                        <a:pt x="28" y="97"/>
                        <a:pt x="27" y="98"/>
                      </a:cubicBezTo>
                      <a:cubicBezTo>
                        <a:pt x="27" y="98"/>
                        <a:pt x="27" y="98"/>
                        <a:pt x="27" y="98"/>
                      </a:cubicBezTo>
                      <a:cubicBezTo>
                        <a:pt x="26" y="98"/>
                        <a:pt x="25" y="99"/>
                        <a:pt x="24" y="99"/>
                      </a:cubicBezTo>
                      <a:cubicBezTo>
                        <a:pt x="23" y="100"/>
                        <a:pt x="21" y="100"/>
                        <a:pt x="20" y="100"/>
                      </a:cubicBezTo>
                      <a:cubicBezTo>
                        <a:pt x="19" y="100"/>
                        <a:pt x="17" y="100"/>
                        <a:pt x="16" y="99"/>
                      </a:cubicBezTo>
                      <a:cubicBezTo>
                        <a:pt x="15" y="99"/>
                        <a:pt x="14" y="98"/>
                        <a:pt x="13" y="98"/>
                      </a:cubicBezTo>
                      <a:cubicBezTo>
                        <a:pt x="13" y="98"/>
                        <a:pt x="13" y="98"/>
                        <a:pt x="13" y="98"/>
                      </a:cubicBezTo>
                      <a:cubicBezTo>
                        <a:pt x="12" y="97"/>
                        <a:pt x="11" y="96"/>
                        <a:pt x="10" y="95"/>
                      </a:cubicBezTo>
                      <a:cubicBezTo>
                        <a:pt x="10" y="95"/>
                        <a:pt x="10" y="95"/>
                        <a:pt x="10" y="95"/>
                      </a:cubicBezTo>
                      <a:cubicBezTo>
                        <a:pt x="10" y="94"/>
                        <a:pt x="9" y="93"/>
                        <a:pt x="9" y="92"/>
                      </a:cubicBezTo>
                      <a:cubicBezTo>
                        <a:pt x="9" y="92"/>
                        <a:pt x="9" y="92"/>
                        <a:pt x="9" y="91"/>
                      </a:cubicBezTo>
                      <a:cubicBezTo>
                        <a:pt x="8" y="90"/>
                        <a:pt x="8" y="89"/>
                        <a:pt x="8" y="88"/>
                      </a:cubicBezTo>
                      <a:cubicBezTo>
                        <a:pt x="8" y="87"/>
                        <a:pt x="8" y="86"/>
                        <a:pt x="9" y="85"/>
                      </a:cubicBezTo>
                      <a:cubicBezTo>
                        <a:pt x="9" y="84"/>
                        <a:pt x="9" y="84"/>
                        <a:pt x="9" y="84"/>
                      </a:cubicBezTo>
                      <a:cubicBezTo>
                        <a:pt x="9" y="83"/>
                        <a:pt x="10" y="82"/>
                        <a:pt x="10" y="81"/>
                      </a:cubicBezTo>
                      <a:cubicBezTo>
                        <a:pt x="10" y="81"/>
                        <a:pt x="10" y="81"/>
                        <a:pt x="10" y="81"/>
                      </a:cubicBezTo>
                      <a:cubicBezTo>
                        <a:pt x="11" y="80"/>
                        <a:pt x="12" y="79"/>
                        <a:pt x="13" y="78"/>
                      </a:cubicBezTo>
                      <a:cubicBezTo>
                        <a:pt x="13" y="78"/>
                        <a:pt x="13" y="78"/>
                        <a:pt x="13" y="78"/>
                      </a:cubicBezTo>
                      <a:cubicBezTo>
                        <a:pt x="14" y="78"/>
                        <a:pt x="15" y="77"/>
                        <a:pt x="16" y="77"/>
                      </a:cubicBezTo>
                      <a:cubicBezTo>
                        <a:pt x="17" y="76"/>
                        <a:pt x="19" y="76"/>
                        <a:pt x="20" y="76"/>
                      </a:cubicBezTo>
                      <a:cubicBezTo>
                        <a:pt x="21" y="76"/>
                        <a:pt x="23" y="76"/>
                        <a:pt x="24" y="77"/>
                      </a:cubicBezTo>
                      <a:cubicBezTo>
                        <a:pt x="25" y="77"/>
                        <a:pt x="26" y="78"/>
                        <a:pt x="27" y="78"/>
                      </a:cubicBezTo>
                      <a:cubicBezTo>
                        <a:pt x="27" y="78"/>
                        <a:pt x="27" y="78"/>
                        <a:pt x="27" y="78"/>
                      </a:cubicBezTo>
                      <a:cubicBezTo>
                        <a:pt x="28" y="79"/>
                        <a:pt x="29" y="80"/>
                        <a:pt x="30" y="81"/>
                      </a:cubicBezTo>
                      <a:cubicBezTo>
                        <a:pt x="30" y="81"/>
                        <a:pt x="30" y="81"/>
                        <a:pt x="30" y="81"/>
                      </a:cubicBezTo>
                      <a:cubicBezTo>
                        <a:pt x="30" y="82"/>
                        <a:pt x="31" y="83"/>
                        <a:pt x="31" y="84"/>
                      </a:cubicBezTo>
                      <a:cubicBezTo>
                        <a:pt x="31" y="84"/>
                        <a:pt x="31" y="84"/>
                        <a:pt x="31" y="85"/>
                      </a:cubicBezTo>
                      <a:cubicBezTo>
                        <a:pt x="32" y="86"/>
                        <a:pt x="32" y="87"/>
                        <a:pt x="32" y="88"/>
                      </a:cubicBezTo>
                      <a:cubicBezTo>
                        <a:pt x="32" y="89"/>
                        <a:pt x="32" y="90"/>
                        <a:pt x="3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/>
          </p:nvGrpSpPr>
          <p:grpSpPr>
            <a:xfrm>
              <a:off x="880385" y="2634335"/>
              <a:ext cx="1964401" cy="797372"/>
              <a:chOff x="665233" y="2634335"/>
              <a:chExt cx="1964401" cy="797372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665233" y="263433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gradFill>
                      <a:gsLst>
                        <a:gs pos="0">
                          <a:srgbClr val="0070C0"/>
                        </a:gs>
                        <a:gs pos="100000">
                          <a:srgbClr val="00B0F0"/>
                        </a:gs>
                      </a:gsLst>
                      <a:lin ang="36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id-ID" b="1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Rectangle 99"/>
              <p:cNvSpPr/>
              <p:nvPr/>
            </p:nvSpPr>
            <p:spPr>
              <a:xfrm>
                <a:off x="665233" y="2970042"/>
                <a:ext cx="19644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右键点击图片选择设置图片格式可直接替换图片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6675420" y="2342528"/>
            <a:ext cx="4591710" cy="858518"/>
            <a:chOff x="6675420" y="2699991"/>
            <a:chExt cx="4591710" cy="858518"/>
          </a:xfrm>
        </p:grpSpPr>
        <p:cxnSp>
          <p:nvCxnSpPr>
            <p:cNvPr id="80" name="Straight Connector 24"/>
            <p:cNvCxnSpPr/>
            <p:nvPr/>
          </p:nvCxnSpPr>
          <p:spPr>
            <a:xfrm>
              <a:off x="6675420" y="3271425"/>
              <a:ext cx="22910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53"/>
            <p:cNvGrpSpPr/>
            <p:nvPr/>
          </p:nvGrpSpPr>
          <p:grpSpPr>
            <a:xfrm flipH="1">
              <a:off x="8483544" y="2808131"/>
              <a:ext cx="752008" cy="750378"/>
              <a:chOff x="1705521" y="2416711"/>
              <a:chExt cx="823913" cy="823913"/>
            </a:xfrm>
          </p:grpSpPr>
          <p:sp>
            <p:nvSpPr>
              <p:cNvPr id="85" name="Oval 68"/>
              <p:cNvSpPr>
                <a:spLocks noChangeArrowheads="1"/>
              </p:cNvSpPr>
              <p:nvPr/>
            </p:nvSpPr>
            <p:spPr bwMode="auto">
              <a:xfrm>
                <a:off x="1705521" y="2416711"/>
                <a:ext cx="823913" cy="823913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 w="571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05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6" name="Group 55"/>
              <p:cNvGrpSpPr/>
              <p:nvPr/>
            </p:nvGrpSpPr>
            <p:grpSpPr>
              <a:xfrm>
                <a:off x="1920424" y="2649864"/>
                <a:ext cx="356535" cy="356535"/>
                <a:chOff x="4570491" y="4810943"/>
                <a:chExt cx="356535" cy="356535"/>
              </a:xfrm>
              <a:solidFill>
                <a:schemeClr val="bg1"/>
              </a:solidFill>
            </p:grpSpPr>
            <p:sp>
              <p:nvSpPr>
                <p:cNvPr id="87" name="Freeform 57"/>
                <p:cNvSpPr>
                  <a:spLocks noEditPoints="1"/>
                </p:cNvSpPr>
                <p:nvPr/>
              </p:nvSpPr>
              <p:spPr bwMode="auto">
                <a:xfrm>
                  <a:off x="4570491" y="4810943"/>
                  <a:ext cx="111935" cy="356535"/>
                </a:xfrm>
                <a:custGeom>
                  <a:avLst/>
                  <a:gdLst>
                    <a:gd name="T0" fmla="*/ 32 w 40"/>
                    <a:gd name="T1" fmla="*/ 24 h 128"/>
                    <a:gd name="T2" fmla="*/ 32 w 40"/>
                    <a:gd name="T3" fmla="*/ 12 h 128"/>
                    <a:gd name="T4" fmla="*/ 20 w 40"/>
                    <a:gd name="T5" fmla="*/ 0 h 128"/>
                    <a:gd name="T6" fmla="*/ 8 w 40"/>
                    <a:gd name="T7" fmla="*/ 12 h 128"/>
                    <a:gd name="T8" fmla="*/ 8 w 40"/>
                    <a:gd name="T9" fmla="*/ 24 h 128"/>
                    <a:gd name="T10" fmla="*/ 0 w 40"/>
                    <a:gd name="T11" fmla="*/ 40 h 128"/>
                    <a:gd name="T12" fmla="*/ 8 w 40"/>
                    <a:gd name="T13" fmla="*/ 56 h 128"/>
                    <a:gd name="T14" fmla="*/ 8 w 40"/>
                    <a:gd name="T15" fmla="*/ 116 h 128"/>
                    <a:gd name="T16" fmla="*/ 20 w 40"/>
                    <a:gd name="T17" fmla="*/ 128 h 128"/>
                    <a:gd name="T18" fmla="*/ 32 w 40"/>
                    <a:gd name="T19" fmla="*/ 116 h 128"/>
                    <a:gd name="T20" fmla="*/ 32 w 40"/>
                    <a:gd name="T21" fmla="*/ 56 h 128"/>
                    <a:gd name="T22" fmla="*/ 40 w 40"/>
                    <a:gd name="T23" fmla="*/ 40 h 128"/>
                    <a:gd name="T24" fmla="*/ 32 w 40"/>
                    <a:gd name="T25" fmla="*/ 24 h 128"/>
                    <a:gd name="T26" fmla="*/ 16 w 40"/>
                    <a:gd name="T27" fmla="*/ 12 h 128"/>
                    <a:gd name="T28" fmla="*/ 20 w 40"/>
                    <a:gd name="T29" fmla="*/ 8 h 128"/>
                    <a:gd name="T30" fmla="*/ 24 w 40"/>
                    <a:gd name="T31" fmla="*/ 12 h 128"/>
                    <a:gd name="T32" fmla="*/ 24 w 40"/>
                    <a:gd name="T33" fmla="*/ 20 h 128"/>
                    <a:gd name="T34" fmla="*/ 20 w 40"/>
                    <a:gd name="T35" fmla="*/ 20 h 128"/>
                    <a:gd name="T36" fmla="*/ 16 w 40"/>
                    <a:gd name="T37" fmla="*/ 20 h 128"/>
                    <a:gd name="T38" fmla="*/ 16 w 40"/>
                    <a:gd name="T39" fmla="*/ 12 h 128"/>
                    <a:gd name="T40" fmla="*/ 24 w 40"/>
                    <a:gd name="T41" fmla="*/ 116 h 128"/>
                    <a:gd name="T42" fmla="*/ 20 w 40"/>
                    <a:gd name="T43" fmla="*/ 120 h 128"/>
                    <a:gd name="T44" fmla="*/ 16 w 40"/>
                    <a:gd name="T45" fmla="*/ 116 h 128"/>
                    <a:gd name="T46" fmla="*/ 16 w 40"/>
                    <a:gd name="T47" fmla="*/ 60 h 128"/>
                    <a:gd name="T48" fmla="*/ 20 w 40"/>
                    <a:gd name="T49" fmla="*/ 60 h 128"/>
                    <a:gd name="T50" fmla="*/ 24 w 40"/>
                    <a:gd name="T51" fmla="*/ 60 h 128"/>
                    <a:gd name="T52" fmla="*/ 24 w 40"/>
                    <a:gd name="T53" fmla="*/ 116 h 128"/>
                    <a:gd name="T54" fmla="*/ 31 w 40"/>
                    <a:gd name="T55" fmla="*/ 43 h 128"/>
                    <a:gd name="T56" fmla="*/ 31 w 40"/>
                    <a:gd name="T57" fmla="*/ 44 h 128"/>
                    <a:gd name="T58" fmla="*/ 30 w 40"/>
                    <a:gd name="T59" fmla="*/ 47 h 128"/>
                    <a:gd name="T60" fmla="*/ 30 w 40"/>
                    <a:gd name="T61" fmla="*/ 47 h 128"/>
                    <a:gd name="T62" fmla="*/ 27 w 40"/>
                    <a:gd name="T63" fmla="*/ 50 h 128"/>
                    <a:gd name="T64" fmla="*/ 27 w 40"/>
                    <a:gd name="T65" fmla="*/ 50 h 128"/>
                    <a:gd name="T66" fmla="*/ 24 w 40"/>
                    <a:gd name="T67" fmla="*/ 51 h 128"/>
                    <a:gd name="T68" fmla="*/ 20 w 40"/>
                    <a:gd name="T69" fmla="*/ 52 h 128"/>
                    <a:gd name="T70" fmla="*/ 16 w 40"/>
                    <a:gd name="T71" fmla="*/ 51 h 128"/>
                    <a:gd name="T72" fmla="*/ 13 w 40"/>
                    <a:gd name="T73" fmla="*/ 50 h 128"/>
                    <a:gd name="T74" fmla="*/ 13 w 40"/>
                    <a:gd name="T75" fmla="*/ 50 h 128"/>
                    <a:gd name="T76" fmla="*/ 10 w 40"/>
                    <a:gd name="T77" fmla="*/ 47 h 128"/>
                    <a:gd name="T78" fmla="*/ 10 w 40"/>
                    <a:gd name="T79" fmla="*/ 47 h 128"/>
                    <a:gd name="T80" fmla="*/ 9 w 40"/>
                    <a:gd name="T81" fmla="*/ 44 h 128"/>
                    <a:gd name="T82" fmla="*/ 9 w 40"/>
                    <a:gd name="T83" fmla="*/ 43 h 128"/>
                    <a:gd name="T84" fmla="*/ 8 w 40"/>
                    <a:gd name="T85" fmla="*/ 40 h 128"/>
                    <a:gd name="T86" fmla="*/ 9 w 40"/>
                    <a:gd name="T87" fmla="*/ 37 h 128"/>
                    <a:gd name="T88" fmla="*/ 9 w 40"/>
                    <a:gd name="T89" fmla="*/ 36 h 128"/>
                    <a:gd name="T90" fmla="*/ 10 w 40"/>
                    <a:gd name="T91" fmla="*/ 33 h 128"/>
                    <a:gd name="T92" fmla="*/ 10 w 40"/>
                    <a:gd name="T93" fmla="*/ 33 h 128"/>
                    <a:gd name="T94" fmla="*/ 13 w 40"/>
                    <a:gd name="T95" fmla="*/ 30 h 128"/>
                    <a:gd name="T96" fmla="*/ 13 w 40"/>
                    <a:gd name="T97" fmla="*/ 30 h 128"/>
                    <a:gd name="T98" fmla="*/ 16 w 40"/>
                    <a:gd name="T99" fmla="*/ 29 h 128"/>
                    <a:gd name="T100" fmla="*/ 20 w 40"/>
                    <a:gd name="T101" fmla="*/ 28 h 128"/>
                    <a:gd name="T102" fmla="*/ 24 w 40"/>
                    <a:gd name="T103" fmla="*/ 29 h 128"/>
                    <a:gd name="T104" fmla="*/ 27 w 40"/>
                    <a:gd name="T105" fmla="*/ 30 h 128"/>
                    <a:gd name="T106" fmla="*/ 27 w 40"/>
                    <a:gd name="T107" fmla="*/ 30 h 128"/>
                    <a:gd name="T108" fmla="*/ 30 w 40"/>
                    <a:gd name="T109" fmla="*/ 33 h 128"/>
                    <a:gd name="T110" fmla="*/ 30 w 40"/>
                    <a:gd name="T111" fmla="*/ 33 h 128"/>
                    <a:gd name="T112" fmla="*/ 31 w 40"/>
                    <a:gd name="T113" fmla="*/ 36 h 128"/>
                    <a:gd name="T114" fmla="*/ 31 w 40"/>
                    <a:gd name="T115" fmla="*/ 37 h 128"/>
                    <a:gd name="T116" fmla="*/ 32 w 40"/>
                    <a:gd name="T117" fmla="*/ 40 h 128"/>
                    <a:gd name="T118" fmla="*/ 31 w 40"/>
                    <a:gd name="T119" fmla="*/ 4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0" h="128">
                      <a:moveTo>
                        <a:pt x="32" y="24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5"/>
                        <a:pt x="27" y="0"/>
                        <a:pt x="20" y="0"/>
                      </a:cubicBezTo>
                      <a:cubicBezTo>
                        <a:pt x="13" y="0"/>
                        <a:pt x="8" y="5"/>
                        <a:pt x="8" y="12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3" y="28"/>
                        <a:pt x="0" y="33"/>
                        <a:pt x="0" y="40"/>
                      </a:cubicBezTo>
                      <a:cubicBezTo>
                        <a:pt x="0" y="47"/>
                        <a:pt x="3" y="52"/>
                        <a:pt x="8" y="56"/>
                      </a:cubicBezTo>
                      <a:cubicBezTo>
                        <a:pt x="8" y="116"/>
                        <a:pt x="8" y="116"/>
                        <a:pt x="8" y="116"/>
                      </a:cubicBezTo>
                      <a:cubicBezTo>
                        <a:pt x="8" y="123"/>
                        <a:pt x="13" y="128"/>
                        <a:pt x="20" y="128"/>
                      </a:cubicBezTo>
                      <a:cubicBezTo>
                        <a:pt x="27" y="128"/>
                        <a:pt x="32" y="123"/>
                        <a:pt x="32" y="11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7" y="52"/>
                        <a:pt x="40" y="47"/>
                        <a:pt x="40" y="40"/>
                      </a:cubicBezTo>
                      <a:cubicBezTo>
                        <a:pt x="40" y="33"/>
                        <a:pt x="37" y="28"/>
                        <a:pt x="32" y="24"/>
                      </a:cubicBezTo>
                      <a:close/>
                      <a:moveTo>
                        <a:pt x="16" y="12"/>
                      </a:moveTo>
                      <a:cubicBezTo>
                        <a:pt x="16" y="10"/>
                        <a:pt x="18" y="8"/>
                        <a:pt x="20" y="8"/>
                      </a:cubicBezTo>
                      <a:cubicBezTo>
                        <a:pt x="22" y="8"/>
                        <a:pt x="24" y="10"/>
                        <a:pt x="24" y="12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3" y="20"/>
                        <a:pt x="21" y="20"/>
                        <a:pt x="20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lnTo>
                        <a:pt x="16" y="12"/>
                      </a:lnTo>
                      <a:close/>
                      <a:moveTo>
                        <a:pt x="24" y="116"/>
                      </a:moveTo>
                      <a:cubicBezTo>
                        <a:pt x="24" y="118"/>
                        <a:pt x="22" y="120"/>
                        <a:pt x="20" y="120"/>
                      </a:cubicBezTo>
                      <a:cubicBezTo>
                        <a:pt x="18" y="120"/>
                        <a:pt x="16" y="118"/>
                        <a:pt x="16" y="116"/>
                      </a:cubicBezTo>
                      <a:cubicBezTo>
                        <a:pt x="16" y="60"/>
                        <a:pt x="16" y="60"/>
                        <a:pt x="16" y="60"/>
                      </a:cubicBezTo>
                      <a:cubicBezTo>
                        <a:pt x="17" y="60"/>
                        <a:pt x="19" y="60"/>
                        <a:pt x="20" y="60"/>
                      </a:cubicBezTo>
                      <a:cubicBezTo>
                        <a:pt x="21" y="60"/>
                        <a:pt x="23" y="60"/>
                        <a:pt x="24" y="60"/>
                      </a:cubicBezTo>
                      <a:lnTo>
                        <a:pt x="24" y="116"/>
                      </a:lnTo>
                      <a:close/>
                      <a:moveTo>
                        <a:pt x="31" y="43"/>
                      </a:moveTo>
                      <a:cubicBezTo>
                        <a:pt x="31" y="44"/>
                        <a:pt x="31" y="44"/>
                        <a:pt x="31" y="44"/>
                      </a:cubicBezTo>
                      <a:cubicBezTo>
                        <a:pt x="31" y="45"/>
                        <a:pt x="30" y="46"/>
                        <a:pt x="30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29" y="48"/>
                        <a:pt x="28" y="49"/>
                        <a:pt x="27" y="50"/>
                      </a:cubicBezTo>
                      <a:cubicBezTo>
                        <a:pt x="27" y="50"/>
                        <a:pt x="27" y="50"/>
                        <a:pt x="27" y="50"/>
                      </a:cubicBezTo>
                      <a:cubicBezTo>
                        <a:pt x="26" y="50"/>
                        <a:pt x="25" y="51"/>
                        <a:pt x="24" y="51"/>
                      </a:cubicBezTo>
                      <a:cubicBezTo>
                        <a:pt x="23" y="52"/>
                        <a:pt x="21" y="52"/>
                        <a:pt x="20" y="52"/>
                      </a:cubicBezTo>
                      <a:cubicBezTo>
                        <a:pt x="19" y="52"/>
                        <a:pt x="17" y="52"/>
                        <a:pt x="16" y="51"/>
                      </a:cubicBezTo>
                      <a:cubicBezTo>
                        <a:pt x="15" y="51"/>
                        <a:pt x="14" y="50"/>
                        <a:pt x="13" y="50"/>
                      </a:cubicBezTo>
                      <a:cubicBezTo>
                        <a:pt x="13" y="50"/>
                        <a:pt x="13" y="50"/>
                        <a:pt x="13" y="50"/>
                      </a:cubicBezTo>
                      <a:cubicBezTo>
                        <a:pt x="12" y="49"/>
                        <a:pt x="11" y="48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6"/>
                        <a:pt x="9" y="45"/>
                        <a:pt x="9" y="44"/>
                      </a:cubicBezTo>
                      <a:cubicBezTo>
                        <a:pt x="9" y="44"/>
                        <a:pt x="9" y="44"/>
                        <a:pt x="9" y="43"/>
                      </a:cubicBezTo>
                      <a:cubicBezTo>
                        <a:pt x="8" y="42"/>
                        <a:pt x="8" y="41"/>
                        <a:pt x="8" y="40"/>
                      </a:cubicBezTo>
                      <a:cubicBezTo>
                        <a:pt x="8" y="39"/>
                        <a:pt x="8" y="38"/>
                        <a:pt x="9" y="37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4"/>
                        <a:pt x="10" y="33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11" y="32"/>
                        <a:pt x="12" y="31"/>
                        <a:pt x="13" y="30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4" y="30"/>
                        <a:pt x="15" y="29"/>
                        <a:pt x="16" y="29"/>
                      </a:cubicBezTo>
                      <a:cubicBezTo>
                        <a:pt x="17" y="28"/>
                        <a:pt x="19" y="28"/>
                        <a:pt x="20" y="28"/>
                      </a:cubicBezTo>
                      <a:cubicBezTo>
                        <a:pt x="21" y="28"/>
                        <a:pt x="23" y="28"/>
                        <a:pt x="24" y="29"/>
                      </a:cubicBezTo>
                      <a:cubicBezTo>
                        <a:pt x="25" y="29"/>
                        <a:pt x="26" y="30"/>
                        <a:pt x="27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8" y="31"/>
                        <a:pt x="29" y="32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34"/>
                        <a:pt x="31" y="35"/>
                        <a:pt x="31" y="36"/>
                      </a:cubicBezTo>
                      <a:cubicBezTo>
                        <a:pt x="31" y="36"/>
                        <a:pt x="31" y="36"/>
                        <a:pt x="31" y="37"/>
                      </a:cubicBezTo>
                      <a:cubicBezTo>
                        <a:pt x="32" y="38"/>
                        <a:pt x="32" y="39"/>
                        <a:pt x="32" y="40"/>
                      </a:cubicBezTo>
                      <a:cubicBezTo>
                        <a:pt x="32" y="41"/>
                        <a:pt x="32" y="42"/>
                        <a:pt x="31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8" name="Freeform 58"/>
                <p:cNvSpPr>
                  <a:spLocks noEditPoints="1"/>
                </p:cNvSpPr>
                <p:nvPr/>
              </p:nvSpPr>
              <p:spPr bwMode="auto">
                <a:xfrm>
                  <a:off x="4815091" y="4810943"/>
                  <a:ext cx="111935" cy="356535"/>
                </a:xfrm>
                <a:custGeom>
                  <a:avLst/>
                  <a:gdLst>
                    <a:gd name="T0" fmla="*/ 32 w 40"/>
                    <a:gd name="T1" fmla="*/ 24 h 128"/>
                    <a:gd name="T2" fmla="*/ 32 w 40"/>
                    <a:gd name="T3" fmla="*/ 12 h 128"/>
                    <a:gd name="T4" fmla="*/ 20 w 40"/>
                    <a:gd name="T5" fmla="*/ 0 h 128"/>
                    <a:gd name="T6" fmla="*/ 8 w 40"/>
                    <a:gd name="T7" fmla="*/ 12 h 128"/>
                    <a:gd name="T8" fmla="*/ 8 w 40"/>
                    <a:gd name="T9" fmla="*/ 24 h 128"/>
                    <a:gd name="T10" fmla="*/ 0 w 40"/>
                    <a:gd name="T11" fmla="*/ 40 h 128"/>
                    <a:gd name="T12" fmla="*/ 8 w 40"/>
                    <a:gd name="T13" fmla="*/ 56 h 128"/>
                    <a:gd name="T14" fmla="*/ 8 w 40"/>
                    <a:gd name="T15" fmla="*/ 116 h 128"/>
                    <a:gd name="T16" fmla="*/ 20 w 40"/>
                    <a:gd name="T17" fmla="*/ 128 h 128"/>
                    <a:gd name="T18" fmla="*/ 32 w 40"/>
                    <a:gd name="T19" fmla="*/ 116 h 128"/>
                    <a:gd name="T20" fmla="*/ 32 w 40"/>
                    <a:gd name="T21" fmla="*/ 56 h 128"/>
                    <a:gd name="T22" fmla="*/ 40 w 40"/>
                    <a:gd name="T23" fmla="*/ 40 h 128"/>
                    <a:gd name="T24" fmla="*/ 32 w 40"/>
                    <a:gd name="T25" fmla="*/ 24 h 128"/>
                    <a:gd name="T26" fmla="*/ 16 w 40"/>
                    <a:gd name="T27" fmla="*/ 12 h 128"/>
                    <a:gd name="T28" fmla="*/ 20 w 40"/>
                    <a:gd name="T29" fmla="*/ 8 h 128"/>
                    <a:gd name="T30" fmla="*/ 24 w 40"/>
                    <a:gd name="T31" fmla="*/ 12 h 128"/>
                    <a:gd name="T32" fmla="*/ 24 w 40"/>
                    <a:gd name="T33" fmla="*/ 20 h 128"/>
                    <a:gd name="T34" fmla="*/ 20 w 40"/>
                    <a:gd name="T35" fmla="*/ 20 h 128"/>
                    <a:gd name="T36" fmla="*/ 16 w 40"/>
                    <a:gd name="T37" fmla="*/ 20 h 128"/>
                    <a:gd name="T38" fmla="*/ 16 w 40"/>
                    <a:gd name="T39" fmla="*/ 12 h 128"/>
                    <a:gd name="T40" fmla="*/ 24 w 40"/>
                    <a:gd name="T41" fmla="*/ 116 h 128"/>
                    <a:gd name="T42" fmla="*/ 20 w 40"/>
                    <a:gd name="T43" fmla="*/ 120 h 128"/>
                    <a:gd name="T44" fmla="*/ 16 w 40"/>
                    <a:gd name="T45" fmla="*/ 116 h 128"/>
                    <a:gd name="T46" fmla="*/ 16 w 40"/>
                    <a:gd name="T47" fmla="*/ 60 h 128"/>
                    <a:gd name="T48" fmla="*/ 20 w 40"/>
                    <a:gd name="T49" fmla="*/ 60 h 128"/>
                    <a:gd name="T50" fmla="*/ 24 w 40"/>
                    <a:gd name="T51" fmla="*/ 60 h 128"/>
                    <a:gd name="T52" fmla="*/ 24 w 40"/>
                    <a:gd name="T53" fmla="*/ 116 h 128"/>
                    <a:gd name="T54" fmla="*/ 31 w 40"/>
                    <a:gd name="T55" fmla="*/ 43 h 128"/>
                    <a:gd name="T56" fmla="*/ 31 w 40"/>
                    <a:gd name="T57" fmla="*/ 44 h 128"/>
                    <a:gd name="T58" fmla="*/ 30 w 40"/>
                    <a:gd name="T59" fmla="*/ 47 h 128"/>
                    <a:gd name="T60" fmla="*/ 30 w 40"/>
                    <a:gd name="T61" fmla="*/ 47 h 128"/>
                    <a:gd name="T62" fmla="*/ 27 w 40"/>
                    <a:gd name="T63" fmla="*/ 50 h 128"/>
                    <a:gd name="T64" fmla="*/ 27 w 40"/>
                    <a:gd name="T65" fmla="*/ 50 h 128"/>
                    <a:gd name="T66" fmla="*/ 24 w 40"/>
                    <a:gd name="T67" fmla="*/ 51 h 128"/>
                    <a:gd name="T68" fmla="*/ 20 w 40"/>
                    <a:gd name="T69" fmla="*/ 52 h 128"/>
                    <a:gd name="T70" fmla="*/ 16 w 40"/>
                    <a:gd name="T71" fmla="*/ 51 h 128"/>
                    <a:gd name="T72" fmla="*/ 13 w 40"/>
                    <a:gd name="T73" fmla="*/ 50 h 128"/>
                    <a:gd name="T74" fmla="*/ 13 w 40"/>
                    <a:gd name="T75" fmla="*/ 50 h 128"/>
                    <a:gd name="T76" fmla="*/ 10 w 40"/>
                    <a:gd name="T77" fmla="*/ 47 h 128"/>
                    <a:gd name="T78" fmla="*/ 10 w 40"/>
                    <a:gd name="T79" fmla="*/ 47 h 128"/>
                    <a:gd name="T80" fmla="*/ 9 w 40"/>
                    <a:gd name="T81" fmla="*/ 44 h 128"/>
                    <a:gd name="T82" fmla="*/ 9 w 40"/>
                    <a:gd name="T83" fmla="*/ 43 h 128"/>
                    <a:gd name="T84" fmla="*/ 8 w 40"/>
                    <a:gd name="T85" fmla="*/ 40 h 128"/>
                    <a:gd name="T86" fmla="*/ 9 w 40"/>
                    <a:gd name="T87" fmla="*/ 37 h 128"/>
                    <a:gd name="T88" fmla="*/ 9 w 40"/>
                    <a:gd name="T89" fmla="*/ 36 h 128"/>
                    <a:gd name="T90" fmla="*/ 10 w 40"/>
                    <a:gd name="T91" fmla="*/ 33 h 128"/>
                    <a:gd name="T92" fmla="*/ 10 w 40"/>
                    <a:gd name="T93" fmla="*/ 33 h 128"/>
                    <a:gd name="T94" fmla="*/ 13 w 40"/>
                    <a:gd name="T95" fmla="*/ 30 h 128"/>
                    <a:gd name="T96" fmla="*/ 13 w 40"/>
                    <a:gd name="T97" fmla="*/ 30 h 128"/>
                    <a:gd name="T98" fmla="*/ 16 w 40"/>
                    <a:gd name="T99" fmla="*/ 29 h 128"/>
                    <a:gd name="T100" fmla="*/ 20 w 40"/>
                    <a:gd name="T101" fmla="*/ 28 h 128"/>
                    <a:gd name="T102" fmla="*/ 24 w 40"/>
                    <a:gd name="T103" fmla="*/ 29 h 128"/>
                    <a:gd name="T104" fmla="*/ 27 w 40"/>
                    <a:gd name="T105" fmla="*/ 30 h 128"/>
                    <a:gd name="T106" fmla="*/ 27 w 40"/>
                    <a:gd name="T107" fmla="*/ 30 h 128"/>
                    <a:gd name="T108" fmla="*/ 30 w 40"/>
                    <a:gd name="T109" fmla="*/ 33 h 128"/>
                    <a:gd name="T110" fmla="*/ 30 w 40"/>
                    <a:gd name="T111" fmla="*/ 33 h 128"/>
                    <a:gd name="T112" fmla="*/ 31 w 40"/>
                    <a:gd name="T113" fmla="*/ 36 h 128"/>
                    <a:gd name="T114" fmla="*/ 31 w 40"/>
                    <a:gd name="T115" fmla="*/ 37 h 128"/>
                    <a:gd name="T116" fmla="*/ 32 w 40"/>
                    <a:gd name="T117" fmla="*/ 40 h 128"/>
                    <a:gd name="T118" fmla="*/ 31 w 40"/>
                    <a:gd name="T119" fmla="*/ 4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0" h="128">
                      <a:moveTo>
                        <a:pt x="32" y="24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5"/>
                        <a:pt x="27" y="0"/>
                        <a:pt x="20" y="0"/>
                      </a:cubicBezTo>
                      <a:cubicBezTo>
                        <a:pt x="13" y="0"/>
                        <a:pt x="8" y="5"/>
                        <a:pt x="8" y="12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3" y="28"/>
                        <a:pt x="0" y="33"/>
                        <a:pt x="0" y="40"/>
                      </a:cubicBezTo>
                      <a:cubicBezTo>
                        <a:pt x="0" y="47"/>
                        <a:pt x="3" y="52"/>
                        <a:pt x="8" y="56"/>
                      </a:cubicBezTo>
                      <a:cubicBezTo>
                        <a:pt x="8" y="116"/>
                        <a:pt x="8" y="116"/>
                        <a:pt x="8" y="116"/>
                      </a:cubicBezTo>
                      <a:cubicBezTo>
                        <a:pt x="8" y="123"/>
                        <a:pt x="13" y="128"/>
                        <a:pt x="20" y="128"/>
                      </a:cubicBezTo>
                      <a:cubicBezTo>
                        <a:pt x="27" y="128"/>
                        <a:pt x="32" y="123"/>
                        <a:pt x="32" y="11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7" y="52"/>
                        <a:pt x="40" y="47"/>
                        <a:pt x="40" y="40"/>
                      </a:cubicBezTo>
                      <a:cubicBezTo>
                        <a:pt x="40" y="33"/>
                        <a:pt x="37" y="28"/>
                        <a:pt x="32" y="24"/>
                      </a:cubicBezTo>
                      <a:close/>
                      <a:moveTo>
                        <a:pt x="16" y="12"/>
                      </a:moveTo>
                      <a:cubicBezTo>
                        <a:pt x="16" y="10"/>
                        <a:pt x="18" y="8"/>
                        <a:pt x="20" y="8"/>
                      </a:cubicBezTo>
                      <a:cubicBezTo>
                        <a:pt x="22" y="8"/>
                        <a:pt x="24" y="10"/>
                        <a:pt x="24" y="12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3" y="20"/>
                        <a:pt x="21" y="20"/>
                        <a:pt x="20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lnTo>
                        <a:pt x="16" y="12"/>
                      </a:lnTo>
                      <a:close/>
                      <a:moveTo>
                        <a:pt x="24" y="116"/>
                      </a:moveTo>
                      <a:cubicBezTo>
                        <a:pt x="24" y="118"/>
                        <a:pt x="22" y="120"/>
                        <a:pt x="20" y="120"/>
                      </a:cubicBezTo>
                      <a:cubicBezTo>
                        <a:pt x="18" y="120"/>
                        <a:pt x="16" y="118"/>
                        <a:pt x="16" y="116"/>
                      </a:cubicBezTo>
                      <a:cubicBezTo>
                        <a:pt x="16" y="60"/>
                        <a:pt x="16" y="60"/>
                        <a:pt x="16" y="60"/>
                      </a:cubicBezTo>
                      <a:cubicBezTo>
                        <a:pt x="17" y="60"/>
                        <a:pt x="19" y="60"/>
                        <a:pt x="20" y="60"/>
                      </a:cubicBezTo>
                      <a:cubicBezTo>
                        <a:pt x="21" y="60"/>
                        <a:pt x="23" y="60"/>
                        <a:pt x="24" y="60"/>
                      </a:cubicBezTo>
                      <a:lnTo>
                        <a:pt x="24" y="116"/>
                      </a:lnTo>
                      <a:close/>
                      <a:moveTo>
                        <a:pt x="31" y="43"/>
                      </a:moveTo>
                      <a:cubicBezTo>
                        <a:pt x="31" y="44"/>
                        <a:pt x="31" y="44"/>
                        <a:pt x="31" y="44"/>
                      </a:cubicBezTo>
                      <a:cubicBezTo>
                        <a:pt x="31" y="45"/>
                        <a:pt x="30" y="46"/>
                        <a:pt x="30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29" y="48"/>
                        <a:pt x="28" y="49"/>
                        <a:pt x="27" y="50"/>
                      </a:cubicBezTo>
                      <a:cubicBezTo>
                        <a:pt x="27" y="50"/>
                        <a:pt x="27" y="50"/>
                        <a:pt x="27" y="50"/>
                      </a:cubicBezTo>
                      <a:cubicBezTo>
                        <a:pt x="26" y="50"/>
                        <a:pt x="25" y="51"/>
                        <a:pt x="24" y="51"/>
                      </a:cubicBezTo>
                      <a:cubicBezTo>
                        <a:pt x="23" y="52"/>
                        <a:pt x="21" y="52"/>
                        <a:pt x="20" y="52"/>
                      </a:cubicBezTo>
                      <a:cubicBezTo>
                        <a:pt x="19" y="52"/>
                        <a:pt x="17" y="52"/>
                        <a:pt x="16" y="51"/>
                      </a:cubicBezTo>
                      <a:cubicBezTo>
                        <a:pt x="15" y="51"/>
                        <a:pt x="14" y="50"/>
                        <a:pt x="13" y="50"/>
                      </a:cubicBezTo>
                      <a:cubicBezTo>
                        <a:pt x="13" y="50"/>
                        <a:pt x="13" y="50"/>
                        <a:pt x="13" y="50"/>
                      </a:cubicBezTo>
                      <a:cubicBezTo>
                        <a:pt x="12" y="49"/>
                        <a:pt x="11" y="48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6"/>
                        <a:pt x="9" y="45"/>
                        <a:pt x="9" y="44"/>
                      </a:cubicBezTo>
                      <a:cubicBezTo>
                        <a:pt x="9" y="44"/>
                        <a:pt x="9" y="44"/>
                        <a:pt x="9" y="43"/>
                      </a:cubicBezTo>
                      <a:cubicBezTo>
                        <a:pt x="8" y="42"/>
                        <a:pt x="8" y="41"/>
                        <a:pt x="8" y="40"/>
                      </a:cubicBezTo>
                      <a:cubicBezTo>
                        <a:pt x="8" y="39"/>
                        <a:pt x="8" y="38"/>
                        <a:pt x="9" y="37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5"/>
                        <a:pt x="10" y="34"/>
                        <a:pt x="10" y="33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11" y="32"/>
                        <a:pt x="12" y="31"/>
                        <a:pt x="13" y="30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4" y="30"/>
                        <a:pt x="15" y="29"/>
                        <a:pt x="16" y="29"/>
                      </a:cubicBezTo>
                      <a:cubicBezTo>
                        <a:pt x="17" y="28"/>
                        <a:pt x="19" y="28"/>
                        <a:pt x="20" y="28"/>
                      </a:cubicBezTo>
                      <a:cubicBezTo>
                        <a:pt x="21" y="28"/>
                        <a:pt x="23" y="28"/>
                        <a:pt x="24" y="29"/>
                      </a:cubicBezTo>
                      <a:cubicBezTo>
                        <a:pt x="25" y="29"/>
                        <a:pt x="26" y="30"/>
                        <a:pt x="27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8" y="31"/>
                        <a:pt x="29" y="32"/>
                        <a:pt x="30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34"/>
                        <a:pt x="31" y="35"/>
                        <a:pt x="31" y="36"/>
                      </a:cubicBezTo>
                      <a:cubicBezTo>
                        <a:pt x="31" y="36"/>
                        <a:pt x="31" y="36"/>
                        <a:pt x="31" y="37"/>
                      </a:cubicBezTo>
                      <a:cubicBezTo>
                        <a:pt x="32" y="38"/>
                        <a:pt x="32" y="39"/>
                        <a:pt x="32" y="40"/>
                      </a:cubicBezTo>
                      <a:cubicBezTo>
                        <a:pt x="32" y="41"/>
                        <a:pt x="32" y="42"/>
                        <a:pt x="31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9" name="Freeform 59"/>
                <p:cNvSpPr>
                  <a:spLocks noEditPoints="1"/>
                </p:cNvSpPr>
                <p:nvPr/>
              </p:nvSpPr>
              <p:spPr bwMode="auto">
                <a:xfrm>
                  <a:off x="4693482" y="4810943"/>
                  <a:ext cx="110554" cy="356535"/>
                </a:xfrm>
                <a:custGeom>
                  <a:avLst/>
                  <a:gdLst>
                    <a:gd name="T0" fmla="*/ 32 w 40"/>
                    <a:gd name="T1" fmla="*/ 72 h 128"/>
                    <a:gd name="T2" fmla="*/ 32 w 40"/>
                    <a:gd name="T3" fmla="*/ 12 h 128"/>
                    <a:gd name="T4" fmla="*/ 20 w 40"/>
                    <a:gd name="T5" fmla="*/ 0 h 128"/>
                    <a:gd name="T6" fmla="*/ 8 w 40"/>
                    <a:gd name="T7" fmla="*/ 12 h 128"/>
                    <a:gd name="T8" fmla="*/ 8 w 40"/>
                    <a:gd name="T9" fmla="*/ 72 h 128"/>
                    <a:gd name="T10" fmla="*/ 0 w 40"/>
                    <a:gd name="T11" fmla="*/ 88 h 128"/>
                    <a:gd name="T12" fmla="*/ 8 w 40"/>
                    <a:gd name="T13" fmla="*/ 104 h 128"/>
                    <a:gd name="T14" fmla="*/ 8 w 40"/>
                    <a:gd name="T15" fmla="*/ 116 h 128"/>
                    <a:gd name="T16" fmla="*/ 20 w 40"/>
                    <a:gd name="T17" fmla="*/ 128 h 128"/>
                    <a:gd name="T18" fmla="*/ 32 w 40"/>
                    <a:gd name="T19" fmla="*/ 116 h 128"/>
                    <a:gd name="T20" fmla="*/ 32 w 40"/>
                    <a:gd name="T21" fmla="*/ 104 h 128"/>
                    <a:gd name="T22" fmla="*/ 40 w 40"/>
                    <a:gd name="T23" fmla="*/ 88 h 128"/>
                    <a:gd name="T24" fmla="*/ 32 w 40"/>
                    <a:gd name="T25" fmla="*/ 72 h 128"/>
                    <a:gd name="T26" fmla="*/ 16 w 40"/>
                    <a:gd name="T27" fmla="*/ 12 h 128"/>
                    <a:gd name="T28" fmla="*/ 20 w 40"/>
                    <a:gd name="T29" fmla="*/ 8 h 128"/>
                    <a:gd name="T30" fmla="*/ 24 w 40"/>
                    <a:gd name="T31" fmla="*/ 12 h 128"/>
                    <a:gd name="T32" fmla="*/ 24 w 40"/>
                    <a:gd name="T33" fmla="*/ 68 h 128"/>
                    <a:gd name="T34" fmla="*/ 20 w 40"/>
                    <a:gd name="T35" fmla="*/ 68 h 128"/>
                    <a:gd name="T36" fmla="*/ 16 w 40"/>
                    <a:gd name="T37" fmla="*/ 68 h 128"/>
                    <a:gd name="T38" fmla="*/ 16 w 40"/>
                    <a:gd name="T39" fmla="*/ 12 h 128"/>
                    <a:gd name="T40" fmla="*/ 24 w 40"/>
                    <a:gd name="T41" fmla="*/ 116 h 128"/>
                    <a:gd name="T42" fmla="*/ 20 w 40"/>
                    <a:gd name="T43" fmla="*/ 120 h 128"/>
                    <a:gd name="T44" fmla="*/ 16 w 40"/>
                    <a:gd name="T45" fmla="*/ 116 h 128"/>
                    <a:gd name="T46" fmla="*/ 16 w 40"/>
                    <a:gd name="T47" fmla="*/ 108 h 128"/>
                    <a:gd name="T48" fmla="*/ 20 w 40"/>
                    <a:gd name="T49" fmla="*/ 108 h 128"/>
                    <a:gd name="T50" fmla="*/ 24 w 40"/>
                    <a:gd name="T51" fmla="*/ 108 h 128"/>
                    <a:gd name="T52" fmla="*/ 24 w 40"/>
                    <a:gd name="T53" fmla="*/ 116 h 128"/>
                    <a:gd name="T54" fmla="*/ 31 w 40"/>
                    <a:gd name="T55" fmla="*/ 91 h 128"/>
                    <a:gd name="T56" fmla="*/ 31 w 40"/>
                    <a:gd name="T57" fmla="*/ 92 h 128"/>
                    <a:gd name="T58" fmla="*/ 30 w 40"/>
                    <a:gd name="T59" fmla="*/ 95 h 128"/>
                    <a:gd name="T60" fmla="*/ 30 w 40"/>
                    <a:gd name="T61" fmla="*/ 95 h 128"/>
                    <a:gd name="T62" fmla="*/ 27 w 40"/>
                    <a:gd name="T63" fmla="*/ 98 h 128"/>
                    <a:gd name="T64" fmla="*/ 27 w 40"/>
                    <a:gd name="T65" fmla="*/ 98 h 128"/>
                    <a:gd name="T66" fmla="*/ 24 w 40"/>
                    <a:gd name="T67" fmla="*/ 99 h 128"/>
                    <a:gd name="T68" fmla="*/ 20 w 40"/>
                    <a:gd name="T69" fmla="*/ 100 h 128"/>
                    <a:gd name="T70" fmla="*/ 16 w 40"/>
                    <a:gd name="T71" fmla="*/ 99 h 128"/>
                    <a:gd name="T72" fmla="*/ 13 w 40"/>
                    <a:gd name="T73" fmla="*/ 98 h 128"/>
                    <a:gd name="T74" fmla="*/ 13 w 40"/>
                    <a:gd name="T75" fmla="*/ 98 h 128"/>
                    <a:gd name="T76" fmla="*/ 10 w 40"/>
                    <a:gd name="T77" fmla="*/ 95 h 128"/>
                    <a:gd name="T78" fmla="*/ 10 w 40"/>
                    <a:gd name="T79" fmla="*/ 95 h 128"/>
                    <a:gd name="T80" fmla="*/ 9 w 40"/>
                    <a:gd name="T81" fmla="*/ 92 h 128"/>
                    <a:gd name="T82" fmla="*/ 9 w 40"/>
                    <a:gd name="T83" fmla="*/ 91 h 128"/>
                    <a:gd name="T84" fmla="*/ 8 w 40"/>
                    <a:gd name="T85" fmla="*/ 88 h 128"/>
                    <a:gd name="T86" fmla="*/ 9 w 40"/>
                    <a:gd name="T87" fmla="*/ 85 h 128"/>
                    <a:gd name="T88" fmla="*/ 9 w 40"/>
                    <a:gd name="T89" fmla="*/ 84 h 128"/>
                    <a:gd name="T90" fmla="*/ 10 w 40"/>
                    <a:gd name="T91" fmla="*/ 81 h 128"/>
                    <a:gd name="T92" fmla="*/ 10 w 40"/>
                    <a:gd name="T93" fmla="*/ 81 h 128"/>
                    <a:gd name="T94" fmla="*/ 13 w 40"/>
                    <a:gd name="T95" fmla="*/ 78 h 128"/>
                    <a:gd name="T96" fmla="*/ 13 w 40"/>
                    <a:gd name="T97" fmla="*/ 78 h 128"/>
                    <a:gd name="T98" fmla="*/ 16 w 40"/>
                    <a:gd name="T99" fmla="*/ 77 h 128"/>
                    <a:gd name="T100" fmla="*/ 20 w 40"/>
                    <a:gd name="T101" fmla="*/ 76 h 128"/>
                    <a:gd name="T102" fmla="*/ 24 w 40"/>
                    <a:gd name="T103" fmla="*/ 77 h 128"/>
                    <a:gd name="T104" fmla="*/ 27 w 40"/>
                    <a:gd name="T105" fmla="*/ 78 h 128"/>
                    <a:gd name="T106" fmla="*/ 27 w 40"/>
                    <a:gd name="T107" fmla="*/ 78 h 128"/>
                    <a:gd name="T108" fmla="*/ 30 w 40"/>
                    <a:gd name="T109" fmla="*/ 81 h 128"/>
                    <a:gd name="T110" fmla="*/ 30 w 40"/>
                    <a:gd name="T111" fmla="*/ 81 h 128"/>
                    <a:gd name="T112" fmla="*/ 31 w 40"/>
                    <a:gd name="T113" fmla="*/ 84 h 128"/>
                    <a:gd name="T114" fmla="*/ 31 w 40"/>
                    <a:gd name="T115" fmla="*/ 85 h 128"/>
                    <a:gd name="T116" fmla="*/ 32 w 40"/>
                    <a:gd name="T117" fmla="*/ 88 h 128"/>
                    <a:gd name="T118" fmla="*/ 31 w 40"/>
                    <a:gd name="T119" fmla="*/ 91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0" h="128">
                      <a:moveTo>
                        <a:pt x="32" y="72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5"/>
                        <a:pt x="27" y="0"/>
                        <a:pt x="20" y="0"/>
                      </a:cubicBezTo>
                      <a:cubicBezTo>
                        <a:pt x="13" y="0"/>
                        <a:pt x="8" y="5"/>
                        <a:pt x="8" y="12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3" y="76"/>
                        <a:pt x="0" y="81"/>
                        <a:pt x="0" y="88"/>
                      </a:cubicBezTo>
                      <a:cubicBezTo>
                        <a:pt x="0" y="95"/>
                        <a:pt x="3" y="100"/>
                        <a:pt x="8" y="104"/>
                      </a:cubicBezTo>
                      <a:cubicBezTo>
                        <a:pt x="8" y="116"/>
                        <a:pt x="8" y="116"/>
                        <a:pt x="8" y="116"/>
                      </a:cubicBezTo>
                      <a:cubicBezTo>
                        <a:pt x="8" y="123"/>
                        <a:pt x="13" y="128"/>
                        <a:pt x="20" y="128"/>
                      </a:cubicBezTo>
                      <a:cubicBezTo>
                        <a:pt x="27" y="128"/>
                        <a:pt x="32" y="123"/>
                        <a:pt x="32" y="116"/>
                      </a:cubicBezTo>
                      <a:cubicBezTo>
                        <a:pt x="32" y="104"/>
                        <a:pt x="32" y="104"/>
                        <a:pt x="32" y="104"/>
                      </a:cubicBezTo>
                      <a:cubicBezTo>
                        <a:pt x="37" y="100"/>
                        <a:pt x="40" y="95"/>
                        <a:pt x="40" y="88"/>
                      </a:cubicBezTo>
                      <a:cubicBezTo>
                        <a:pt x="40" y="81"/>
                        <a:pt x="37" y="76"/>
                        <a:pt x="32" y="72"/>
                      </a:cubicBezTo>
                      <a:close/>
                      <a:moveTo>
                        <a:pt x="16" y="12"/>
                      </a:moveTo>
                      <a:cubicBezTo>
                        <a:pt x="16" y="10"/>
                        <a:pt x="18" y="8"/>
                        <a:pt x="20" y="8"/>
                      </a:cubicBezTo>
                      <a:cubicBezTo>
                        <a:pt x="22" y="8"/>
                        <a:pt x="24" y="10"/>
                        <a:pt x="24" y="12"/>
                      </a:cubicBezTo>
                      <a:cubicBezTo>
                        <a:pt x="24" y="68"/>
                        <a:pt x="24" y="68"/>
                        <a:pt x="24" y="68"/>
                      </a:cubicBezTo>
                      <a:cubicBezTo>
                        <a:pt x="23" y="68"/>
                        <a:pt x="21" y="68"/>
                        <a:pt x="20" y="68"/>
                      </a:cubicBezTo>
                      <a:cubicBezTo>
                        <a:pt x="19" y="68"/>
                        <a:pt x="17" y="68"/>
                        <a:pt x="16" y="68"/>
                      </a:cubicBezTo>
                      <a:lnTo>
                        <a:pt x="16" y="12"/>
                      </a:lnTo>
                      <a:close/>
                      <a:moveTo>
                        <a:pt x="24" y="116"/>
                      </a:moveTo>
                      <a:cubicBezTo>
                        <a:pt x="24" y="118"/>
                        <a:pt x="22" y="120"/>
                        <a:pt x="20" y="120"/>
                      </a:cubicBezTo>
                      <a:cubicBezTo>
                        <a:pt x="18" y="120"/>
                        <a:pt x="16" y="118"/>
                        <a:pt x="16" y="116"/>
                      </a:cubicBezTo>
                      <a:cubicBezTo>
                        <a:pt x="16" y="108"/>
                        <a:pt x="16" y="108"/>
                        <a:pt x="16" y="108"/>
                      </a:cubicBezTo>
                      <a:cubicBezTo>
                        <a:pt x="17" y="108"/>
                        <a:pt x="19" y="108"/>
                        <a:pt x="20" y="108"/>
                      </a:cubicBezTo>
                      <a:cubicBezTo>
                        <a:pt x="21" y="108"/>
                        <a:pt x="23" y="108"/>
                        <a:pt x="24" y="108"/>
                      </a:cubicBezTo>
                      <a:lnTo>
                        <a:pt x="24" y="116"/>
                      </a:lnTo>
                      <a:close/>
                      <a:moveTo>
                        <a:pt x="31" y="91"/>
                      </a:moveTo>
                      <a:cubicBezTo>
                        <a:pt x="31" y="92"/>
                        <a:pt x="31" y="92"/>
                        <a:pt x="31" y="92"/>
                      </a:cubicBezTo>
                      <a:cubicBezTo>
                        <a:pt x="31" y="93"/>
                        <a:pt x="30" y="94"/>
                        <a:pt x="30" y="95"/>
                      </a:cubicBezTo>
                      <a:cubicBezTo>
                        <a:pt x="30" y="95"/>
                        <a:pt x="30" y="95"/>
                        <a:pt x="30" y="95"/>
                      </a:cubicBezTo>
                      <a:cubicBezTo>
                        <a:pt x="29" y="96"/>
                        <a:pt x="28" y="97"/>
                        <a:pt x="27" y="98"/>
                      </a:cubicBezTo>
                      <a:cubicBezTo>
                        <a:pt x="27" y="98"/>
                        <a:pt x="27" y="98"/>
                        <a:pt x="27" y="98"/>
                      </a:cubicBezTo>
                      <a:cubicBezTo>
                        <a:pt x="26" y="98"/>
                        <a:pt x="25" y="99"/>
                        <a:pt x="24" y="99"/>
                      </a:cubicBezTo>
                      <a:cubicBezTo>
                        <a:pt x="23" y="100"/>
                        <a:pt x="21" y="100"/>
                        <a:pt x="20" y="100"/>
                      </a:cubicBezTo>
                      <a:cubicBezTo>
                        <a:pt x="19" y="100"/>
                        <a:pt x="17" y="100"/>
                        <a:pt x="16" y="99"/>
                      </a:cubicBezTo>
                      <a:cubicBezTo>
                        <a:pt x="15" y="99"/>
                        <a:pt x="14" y="98"/>
                        <a:pt x="13" y="98"/>
                      </a:cubicBezTo>
                      <a:cubicBezTo>
                        <a:pt x="13" y="98"/>
                        <a:pt x="13" y="98"/>
                        <a:pt x="13" y="98"/>
                      </a:cubicBezTo>
                      <a:cubicBezTo>
                        <a:pt x="12" y="97"/>
                        <a:pt x="11" y="96"/>
                        <a:pt x="10" y="95"/>
                      </a:cubicBezTo>
                      <a:cubicBezTo>
                        <a:pt x="10" y="95"/>
                        <a:pt x="10" y="95"/>
                        <a:pt x="10" y="95"/>
                      </a:cubicBezTo>
                      <a:cubicBezTo>
                        <a:pt x="10" y="94"/>
                        <a:pt x="9" y="93"/>
                        <a:pt x="9" y="92"/>
                      </a:cubicBezTo>
                      <a:cubicBezTo>
                        <a:pt x="9" y="92"/>
                        <a:pt x="9" y="92"/>
                        <a:pt x="9" y="91"/>
                      </a:cubicBezTo>
                      <a:cubicBezTo>
                        <a:pt x="8" y="90"/>
                        <a:pt x="8" y="89"/>
                        <a:pt x="8" y="88"/>
                      </a:cubicBezTo>
                      <a:cubicBezTo>
                        <a:pt x="8" y="87"/>
                        <a:pt x="8" y="86"/>
                        <a:pt x="9" y="85"/>
                      </a:cubicBezTo>
                      <a:cubicBezTo>
                        <a:pt x="9" y="84"/>
                        <a:pt x="9" y="84"/>
                        <a:pt x="9" y="84"/>
                      </a:cubicBezTo>
                      <a:cubicBezTo>
                        <a:pt x="9" y="83"/>
                        <a:pt x="10" y="82"/>
                        <a:pt x="10" y="81"/>
                      </a:cubicBezTo>
                      <a:cubicBezTo>
                        <a:pt x="10" y="81"/>
                        <a:pt x="10" y="81"/>
                        <a:pt x="10" y="81"/>
                      </a:cubicBezTo>
                      <a:cubicBezTo>
                        <a:pt x="11" y="80"/>
                        <a:pt x="12" y="79"/>
                        <a:pt x="13" y="78"/>
                      </a:cubicBezTo>
                      <a:cubicBezTo>
                        <a:pt x="13" y="78"/>
                        <a:pt x="13" y="78"/>
                        <a:pt x="13" y="78"/>
                      </a:cubicBezTo>
                      <a:cubicBezTo>
                        <a:pt x="14" y="78"/>
                        <a:pt x="15" y="77"/>
                        <a:pt x="16" y="77"/>
                      </a:cubicBezTo>
                      <a:cubicBezTo>
                        <a:pt x="17" y="76"/>
                        <a:pt x="19" y="76"/>
                        <a:pt x="20" y="76"/>
                      </a:cubicBezTo>
                      <a:cubicBezTo>
                        <a:pt x="21" y="76"/>
                        <a:pt x="23" y="76"/>
                        <a:pt x="24" y="77"/>
                      </a:cubicBezTo>
                      <a:cubicBezTo>
                        <a:pt x="25" y="77"/>
                        <a:pt x="26" y="78"/>
                        <a:pt x="27" y="78"/>
                      </a:cubicBezTo>
                      <a:cubicBezTo>
                        <a:pt x="27" y="78"/>
                        <a:pt x="27" y="78"/>
                        <a:pt x="27" y="78"/>
                      </a:cubicBezTo>
                      <a:cubicBezTo>
                        <a:pt x="28" y="79"/>
                        <a:pt x="29" y="80"/>
                        <a:pt x="30" y="81"/>
                      </a:cubicBezTo>
                      <a:cubicBezTo>
                        <a:pt x="30" y="81"/>
                        <a:pt x="30" y="81"/>
                        <a:pt x="30" y="81"/>
                      </a:cubicBezTo>
                      <a:cubicBezTo>
                        <a:pt x="30" y="82"/>
                        <a:pt x="31" y="83"/>
                        <a:pt x="31" y="84"/>
                      </a:cubicBezTo>
                      <a:cubicBezTo>
                        <a:pt x="31" y="84"/>
                        <a:pt x="31" y="84"/>
                        <a:pt x="31" y="85"/>
                      </a:cubicBezTo>
                      <a:cubicBezTo>
                        <a:pt x="32" y="86"/>
                        <a:pt x="32" y="87"/>
                        <a:pt x="32" y="88"/>
                      </a:cubicBezTo>
                      <a:cubicBezTo>
                        <a:pt x="32" y="89"/>
                        <a:pt x="32" y="90"/>
                        <a:pt x="3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2" name="组合 81"/>
            <p:cNvGrpSpPr/>
            <p:nvPr/>
          </p:nvGrpSpPr>
          <p:grpSpPr>
            <a:xfrm>
              <a:off x="9302729" y="2699991"/>
              <a:ext cx="1964401" cy="746958"/>
              <a:chOff x="665233" y="2684749"/>
              <a:chExt cx="1964401" cy="746958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665233" y="268474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gradFill>
                      <a:gsLst>
                        <a:gs pos="0">
                          <a:srgbClr val="0070C0"/>
                        </a:gs>
                        <a:gs pos="100000">
                          <a:srgbClr val="00B0F0"/>
                        </a:gs>
                      </a:gsLst>
                      <a:lin ang="36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id-ID" altLang="zh-CN" b="1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Rectangle 99"/>
              <p:cNvSpPr/>
              <p:nvPr/>
            </p:nvSpPr>
            <p:spPr>
              <a:xfrm>
                <a:off x="665233" y="2970042"/>
                <a:ext cx="19644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右键点击图片选择设置图片格式可直接替换图片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911762" y="3515105"/>
            <a:ext cx="4612213" cy="773672"/>
            <a:chOff x="911762" y="3872568"/>
            <a:chExt cx="4612213" cy="773672"/>
          </a:xfrm>
        </p:grpSpPr>
        <p:cxnSp>
          <p:nvCxnSpPr>
            <p:cNvPr id="91" name="Straight Connector 48"/>
            <p:cNvCxnSpPr/>
            <p:nvPr/>
          </p:nvCxnSpPr>
          <p:spPr>
            <a:xfrm>
              <a:off x="3157324" y="4297883"/>
              <a:ext cx="236665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87"/>
            <p:cNvGrpSpPr/>
            <p:nvPr/>
          </p:nvGrpSpPr>
          <p:grpSpPr>
            <a:xfrm flipH="1">
              <a:off x="2767514" y="3895862"/>
              <a:ext cx="752008" cy="750378"/>
              <a:chOff x="8963079" y="3100785"/>
              <a:chExt cx="823913" cy="823913"/>
            </a:xfrm>
          </p:grpSpPr>
          <p:sp>
            <p:nvSpPr>
              <p:cNvPr id="96" name="Oval 68"/>
              <p:cNvSpPr>
                <a:spLocks noChangeArrowheads="1"/>
              </p:cNvSpPr>
              <p:nvPr/>
            </p:nvSpPr>
            <p:spPr bwMode="auto">
              <a:xfrm>
                <a:off x="8963079" y="3100785"/>
                <a:ext cx="823913" cy="823913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 w="571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05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7" name="Group 89"/>
              <p:cNvGrpSpPr/>
              <p:nvPr/>
            </p:nvGrpSpPr>
            <p:grpSpPr>
              <a:xfrm>
                <a:off x="9215683" y="3334473"/>
                <a:ext cx="356535" cy="356535"/>
                <a:chOff x="5284944" y="4097872"/>
                <a:chExt cx="356535" cy="356535"/>
              </a:xfrm>
              <a:solidFill>
                <a:schemeClr val="bg1"/>
              </a:solidFill>
            </p:grpSpPr>
            <p:sp>
              <p:nvSpPr>
                <p:cNvPr id="98" name="Freeform 90"/>
                <p:cNvSpPr>
                  <a:spLocks noEditPoints="1"/>
                </p:cNvSpPr>
                <p:nvPr/>
              </p:nvSpPr>
              <p:spPr bwMode="auto">
                <a:xfrm>
                  <a:off x="5284944" y="4097872"/>
                  <a:ext cx="356535" cy="356535"/>
                </a:xfrm>
                <a:custGeom>
                  <a:avLst/>
                  <a:gdLst>
                    <a:gd name="T0" fmla="*/ 83 w 128"/>
                    <a:gd name="T1" fmla="*/ 40 h 128"/>
                    <a:gd name="T2" fmla="*/ 64 w 128"/>
                    <a:gd name="T3" fmla="*/ 0 h 128"/>
                    <a:gd name="T4" fmla="*/ 36 w 128"/>
                    <a:gd name="T5" fmla="*/ 41 h 128"/>
                    <a:gd name="T6" fmla="*/ 32 w 128"/>
                    <a:gd name="T7" fmla="*/ 43 h 128"/>
                    <a:gd name="T8" fmla="*/ 12 w 128"/>
                    <a:gd name="T9" fmla="*/ 40 h 128"/>
                    <a:gd name="T10" fmla="*/ 0 w 128"/>
                    <a:gd name="T11" fmla="*/ 116 h 128"/>
                    <a:gd name="T12" fmla="*/ 24 w 128"/>
                    <a:gd name="T13" fmla="*/ 128 h 128"/>
                    <a:gd name="T14" fmla="*/ 35 w 128"/>
                    <a:gd name="T15" fmla="*/ 121 h 128"/>
                    <a:gd name="T16" fmla="*/ 36 w 128"/>
                    <a:gd name="T17" fmla="*/ 121 h 128"/>
                    <a:gd name="T18" fmla="*/ 76 w 128"/>
                    <a:gd name="T19" fmla="*/ 128 h 128"/>
                    <a:gd name="T20" fmla="*/ 112 w 128"/>
                    <a:gd name="T21" fmla="*/ 120 h 128"/>
                    <a:gd name="T22" fmla="*/ 114 w 128"/>
                    <a:gd name="T23" fmla="*/ 109 h 128"/>
                    <a:gd name="T24" fmla="*/ 121 w 128"/>
                    <a:gd name="T25" fmla="*/ 88 h 128"/>
                    <a:gd name="T26" fmla="*/ 124 w 128"/>
                    <a:gd name="T27" fmla="*/ 67 h 128"/>
                    <a:gd name="T28" fmla="*/ 128 w 128"/>
                    <a:gd name="T29" fmla="*/ 58 h 128"/>
                    <a:gd name="T30" fmla="*/ 117 w 128"/>
                    <a:gd name="T31" fmla="*/ 42 h 128"/>
                    <a:gd name="T32" fmla="*/ 24 w 128"/>
                    <a:gd name="T33" fmla="*/ 120 h 128"/>
                    <a:gd name="T34" fmla="*/ 8 w 128"/>
                    <a:gd name="T35" fmla="*/ 116 h 128"/>
                    <a:gd name="T36" fmla="*/ 12 w 128"/>
                    <a:gd name="T37" fmla="*/ 48 h 128"/>
                    <a:gd name="T38" fmla="*/ 28 w 128"/>
                    <a:gd name="T39" fmla="*/ 52 h 128"/>
                    <a:gd name="T40" fmla="*/ 120 w 128"/>
                    <a:gd name="T41" fmla="*/ 58 h 128"/>
                    <a:gd name="T42" fmla="*/ 104 w 128"/>
                    <a:gd name="T43" fmla="*/ 64 h 128"/>
                    <a:gd name="T44" fmla="*/ 104 w 128"/>
                    <a:gd name="T45" fmla="*/ 68 h 128"/>
                    <a:gd name="T46" fmla="*/ 118 w 128"/>
                    <a:gd name="T47" fmla="*/ 75 h 128"/>
                    <a:gd name="T48" fmla="*/ 100 w 128"/>
                    <a:gd name="T49" fmla="*/ 84 h 128"/>
                    <a:gd name="T50" fmla="*/ 100 w 128"/>
                    <a:gd name="T51" fmla="*/ 88 h 128"/>
                    <a:gd name="T52" fmla="*/ 113 w 128"/>
                    <a:gd name="T53" fmla="*/ 96 h 128"/>
                    <a:gd name="T54" fmla="*/ 96 w 128"/>
                    <a:gd name="T55" fmla="*/ 104 h 128"/>
                    <a:gd name="T56" fmla="*/ 96 w 128"/>
                    <a:gd name="T57" fmla="*/ 108 h 128"/>
                    <a:gd name="T58" fmla="*/ 106 w 128"/>
                    <a:gd name="T59" fmla="*/ 114 h 128"/>
                    <a:gd name="T60" fmla="*/ 98 w 128"/>
                    <a:gd name="T61" fmla="*/ 120 h 128"/>
                    <a:gd name="T62" fmla="*/ 54 w 128"/>
                    <a:gd name="T63" fmla="*/ 117 h 128"/>
                    <a:gd name="T64" fmla="*/ 32 w 128"/>
                    <a:gd name="T65" fmla="*/ 110 h 128"/>
                    <a:gd name="T66" fmla="*/ 35 w 128"/>
                    <a:gd name="T67" fmla="*/ 50 h 128"/>
                    <a:gd name="T68" fmla="*/ 60 w 128"/>
                    <a:gd name="T69" fmla="*/ 12 h 128"/>
                    <a:gd name="T70" fmla="*/ 76 w 128"/>
                    <a:gd name="T71" fmla="*/ 27 h 128"/>
                    <a:gd name="T72" fmla="*/ 115 w 128"/>
                    <a:gd name="T73" fmla="*/ 50 h 128"/>
                    <a:gd name="T74" fmla="*/ 120 w 128"/>
                    <a:gd name="T75" fmla="*/ 5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" h="128">
                      <a:moveTo>
                        <a:pt x="117" y="42"/>
                      </a:moveTo>
                      <a:cubicBezTo>
                        <a:pt x="112" y="41"/>
                        <a:pt x="100" y="41"/>
                        <a:pt x="83" y="40"/>
                      </a:cubicBezTo>
                      <a:cubicBezTo>
                        <a:pt x="84" y="36"/>
                        <a:pt x="84" y="33"/>
                        <a:pt x="84" y="27"/>
                      </a:cubicBezTo>
                      <a:cubicBezTo>
                        <a:pt x="84" y="13"/>
                        <a:pt x="73" y="0"/>
                        <a:pt x="64" y="0"/>
                      </a:cubicBezTo>
                      <a:cubicBezTo>
                        <a:pt x="57" y="0"/>
                        <a:pt x="52" y="5"/>
                        <a:pt x="52" y="12"/>
                      </a:cubicBezTo>
                      <a:cubicBezTo>
                        <a:pt x="52" y="20"/>
                        <a:pt x="49" y="34"/>
                        <a:pt x="36" y="41"/>
                      </a:cubicBezTo>
                      <a:cubicBezTo>
                        <a:pt x="35" y="41"/>
                        <a:pt x="32" y="43"/>
                        <a:pt x="32" y="43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0" y="41"/>
                        <a:pt x="27" y="40"/>
                        <a:pt x="24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5" y="40"/>
                        <a:pt x="0" y="45"/>
                        <a:pt x="0" y="52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3"/>
                        <a:pt x="5" y="128"/>
                        <a:pt x="12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9" y="128"/>
                        <a:pt x="33" y="125"/>
                        <a:pt x="35" y="121"/>
                      </a:cubicBezTo>
                      <a:cubicBezTo>
                        <a:pt x="35" y="121"/>
                        <a:pt x="35" y="121"/>
                        <a:pt x="35" y="121"/>
                      </a:cubicBezTo>
                      <a:cubicBezTo>
                        <a:pt x="35" y="121"/>
                        <a:pt x="35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8" y="122"/>
                        <a:pt x="43" y="123"/>
                        <a:pt x="52" y="125"/>
                      </a:cubicBezTo>
                      <a:cubicBezTo>
                        <a:pt x="54" y="126"/>
                        <a:pt x="65" y="128"/>
                        <a:pt x="76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cubicBezTo>
                        <a:pt x="105" y="128"/>
                        <a:pt x="109" y="125"/>
                        <a:pt x="112" y="120"/>
                      </a:cubicBezTo>
                      <a:cubicBezTo>
                        <a:pt x="112" y="120"/>
                        <a:pt x="113" y="118"/>
                        <a:pt x="114" y="116"/>
                      </a:cubicBezTo>
                      <a:cubicBezTo>
                        <a:pt x="115" y="114"/>
                        <a:pt x="115" y="112"/>
                        <a:pt x="114" y="109"/>
                      </a:cubicBezTo>
                      <a:cubicBezTo>
                        <a:pt x="118" y="106"/>
                        <a:pt x="120" y="102"/>
                        <a:pt x="121" y="99"/>
                      </a:cubicBezTo>
                      <a:cubicBezTo>
                        <a:pt x="122" y="94"/>
                        <a:pt x="122" y="90"/>
                        <a:pt x="121" y="88"/>
                      </a:cubicBezTo>
                      <a:cubicBezTo>
                        <a:pt x="123" y="85"/>
                        <a:pt x="125" y="82"/>
                        <a:pt x="126" y="77"/>
                      </a:cubicBezTo>
                      <a:cubicBezTo>
                        <a:pt x="127" y="73"/>
                        <a:pt x="126" y="70"/>
                        <a:pt x="124" y="67"/>
                      </a:cubicBezTo>
                      <a:cubicBezTo>
                        <a:pt x="127" y="65"/>
                        <a:pt x="128" y="61"/>
                        <a:pt x="128" y="58"/>
                      </a:cubicBezTo>
                      <a:cubicBezTo>
                        <a:pt x="128" y="58"/>
                        <a:pt x="128" y="58"/>
                        <a:pt x="128" y="58"/>
                      </a:cubicBezTo>
                      <a:cubicBezTo>
                        <a:pt x="128" y="57"/>
                        <a:pt x="128" y="57"/>
                        <a:pt x="128" y="56"/>
                      </a:cubicBezTo>
                      <a:cubicBezTo>
                        <a:pt x="128" y="51"/>
                        <a:pt x="125" y="44"/>
                        <a:pt x="117" y="42"/>
                      </a:cubicBezTo>
                      <a:close/>
                      <a:moveTo>
                        <a:pt x="28" y="116"/>
                      </a:moveTo>
                      <a:cubicBezTo>
                        <a:pt x="28" y="118"/>
                        <a:pt x="26" y="120"/>
                        <a:pt x="24" y="120"/>
                      </a:cubicBezTo>
                      <a:cubicBezTo>
                        <a:pt x="12" y="120"/>
                        <a:pt x="12" y="120"/>
                        <a:pt x="12" y="120"/>
                      </a:cubicBezTo>
                      <a:cubicBezTo>
                        <a:pt x="10" y="120"/>
                        <a:pt x="8" y="118"/>
                        <a:pt x="8" y="116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0"/>
                        <a:pt x="10" y="48"/>
                        <a:pt x="12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26" y="48"/>
                        <a:pt x="28" y="50"/>
                        <a:pt x="28" y="52"/>
                      </a:cubicBezTo>
                      <a:lnTo>
                        <a:pt x="28" y="116"/>
                      </a:lnTo>
                      <a:close/>
                      <a:moveTo>
                        <a:pt x="120" y="58"/>
                      </a:moveTo>
                      <a:cubicBezTo>
                        <a:pt x="120" y="60"/>
                        <a:pt x="119" y="64"/>
                        <a:pt x="112" y="64"/>
                      </a:cubicBezTo>
                      <a:cubicBezTo>
                        <a:pt x="106" y="64"/>
                        <a:pt x="104" y="64"/>
                        <a:pt x="104" y="64"/>
                      </a:cubicBezTo>
                      <a:cubicBezTo>
                        <a:pt x="103" y="64"/>
                        <a:pt x="102" y="65"/>
                        <a:pt x="102" y="66"/>
                      </a:cubicBezTo>
                      <a:cubicBezTo>
                        <a:pt x="102" y="67"/>
                        <a:pt x="103" y="68"/>
                        <a:pt x="104" y="68"/>
                      </a:cubicBezTo>
                      <a:cubicBezTo>
                        <a:pt x="104" y="68"/>
                        <a:pt x="106" y="68"/>
                        <a:pt x="112" y="68"/>
                      </a:cubicBezTo>
                      <a:cubicBezTo>
                        <a:pt x="118" y="68"/>
                        <a:pt x="119" y="73"/>
                        <a:pt x="118" y="75"/>
                      </a:cubicBezTo>
                      <a:cubicBezTo>
                        <a:pt x="118" y="78"/>
                        <a:pt x="116" y="84"/>
                        <a:pt x="110" y="84"/>
                      </a:cubicBezTo>
                      <a:cubicBezTo>
                        <a:pt x="103" y="84"/>
                        <a:pt x="100" y="84"/>
                        <a:pt x="100" y="84"/>
                      </a:cubicBezTo>
                      <a:cubicBezTo>
                        <a:pt x="99" y="84"/>
                        <a:pt x="98" y="85"/>
                        <a:pt x="98" y="86"/>
                      </a:cubicBezTo>
                      <a:cubicBezTo>
                        <a:pt x="98" y="87"/>
                        <a:pt x="99" y="88"/>
                        <a:pt x="100" y="88"/>
                      </a:cubicBezTo>
                      <a:cubicBezTo>
                        <a:pt x="100" y="88"/>
                        <a:pt x="105" y="88"/>
                        <a:pt x="108" y="88"/>
                      </a:cubicBezTo>
                      <a:cubicBezTo>
                        <a:pt x="115" y="88"/>
                        <a:pt x="114" y="93"/>
                        <a:pt x="113" y="96"/>
                      </a:cubicBezTo>
                      <a:cubicBezTo>
                        <a:pt x="112" y="100"/>
                        <a:pt x="111" y="104"/>
                        <a:pt x="103" y="104"/>
                      </a:cubicBezTo>
                      <a:cubicBezTo>
                        <a:pt x="100" y="104"/>
                        <a:pt x="96" y="104"/>
                        <a:pt x="96" y="104"/>
                      </a:cubicBezTo>
                      <a:cubicBezTo>
                        <a:pt x="95" y="104"/>
                        <a:pt x="94" y="105"/>
                        <a:pt x="94" y="106"/>
                      </a:cubicBezTo>
                      <a:cubicBezTo>
                        <a:pt x="94" y="107"/>
                        <a:pt x="95" y="108"/>
                        <a:pt x="96" y="108"/>
                      </a:cubicBezTo>
                      <a:cubicBezTo>
                        <a:pt x="96" y="108"/>
                        <a:pt x="99" y="108"/>
                        <a:pt x="102" y="108"/>
                      </a:cubicBezTo>
                      <a:cubicBezTo>
                        <a:pt x="107" y="108"/>
                        <a:pt x="107" y="112"/>
                        <a:pt x="106" y="114"/>
                      </a:cubicBezTo>
                      <a:cubicBezTo>
                        <a:pt x="106" y="115"/>
                        <a:pt x="105" y="116"/>
                        <a:pt x="105" y="117"/>
                      </a:cubicBezTo>
                      <a:cubicBezTo>
                        <a:pt x="104" y="119"/>
                        <a:pt x="102" y="120"/>
                        <a:pt x="98" y="120"/>
                      </a:cubicBezTo>
                      <a:cubicBezTo>
                        <a:pt x="76" y="120"/>
                        <a:pt x="76" y="120"/>
                        <a:pt x="76" y="120"/>
                      </a:cubicBezTo>
                      <a:cubicBezTo>
                        <a:pt x="65" y="120"/>
                        <a:pt x="54" y="118"/>
                        <a:pt x="54" y="117"/>
                      </a:cubicBezTo>
                      <a:cubicBezTo>
                        <a:pt x="37" y="114"/>
                        <a:pt x="36" y="113"/>
                        <a:pt x="35" y="113"/>
                      </a:cubicBezTo>
                      <a:cubicBezTo>
                        <a:pt x="35" y="113"/>
                        <a:pt x="32" y="112"/>
                        <a:pt x="32" y="110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2"/>
                        <a:pt x="33" y="51"/>
                        <a:pt x="35" y="50"/>
                      </a:cubicBezTo>
                      <a:cubicBezTo>
                        <a:pt x="35" y="50"/>
                        <a:pt x="36" y="50"/>
                        <a:pt x="36" y="50"/>
                      </a:cubicBezTo>
                      <a:cubicBezTo>
                        <a:pt x="54" y="42"/>
                        <a:pt x="60" y="26"/>
                        <a:pt x="60" y="12"/>
                      </a:cubicBezTo>
                      <a:cubicBezTo>
                        <a:pt x="60" y="10"/>
                        <a:pt x="62" y="8"/>
                        <a:pt x="64" y="8"/>
                      </a:cubicBezTo>
                      <a:cubicBezTo>
                        <a:pt x="68" y="8"/>
                        <a:pt x="76" y="16"/>
                        <a:pt x="76" y="27"/>
                      </a:cubicBezTo>
                      <a:cubicBezTo>
                        <a:pt x="76" y="36"/>
                        <a:pt x="75" y="38"/>
                        <a:pt x="72" y="48"/>
                      </a:cubicBezTo>
                      <a:cubicBezTo>
                        <a:pt x="112" y="48"/>
                        <a:pt x="112" y="49"/>
                        <a:pt x="115" y="50"/>
                      </a:cubicBezTo>
                      <a:cubicBezTo>
                        <a:pt x="120" y="51"/>
                        <a:pt x="120" y="54"/>
                        <a:pt x="120" y="56"/>
                      </a:cubicBezTo>
                      <a:cubicBezTo>
                        <a:pt x="120" y="57"/>
                        <a:pt x="120" y="57"/>
                        <a:pt x="120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9" name="Freeform 91"/>
                <p:cNvSpPr>
                  <a:spLocks noEditPoints="1"/>
                </p:cNvSpPr>
                <p:nvPr/>
              </p:nvSpPr>
              <p:spPr bwMode="auto">
                <a:xfrm>
                  <a:off x="5318110" y="4386693"/>
                  <a:ext cx="33166" cy="34548"/>
                </a:xfrm>
                <a:custGeom>
                  <a:avLst/>
                  <a:gdLst>
                    <a:gd name="T0" fmla="*/ 6 w 12"/>
                    <a:gd name="T1" fmla="*/ 0 h 12"/>
                    <a:gd name="T2" fmla="*/ 0 w 12"/>
                    <a:gd name="T3" fmla="*/ 6 h 12"/>
                    <a:gd name="T4" fmla="*/ 6 w 12"/>
                    <a:gd name="T5" fmla="*/ 12 h 12"/>
                    <a:gd name="T6" fmla="*/ 12 w 12"/>
                    <a:gd name="T7" fmla="*/ 6 h 12"/>
                    <a:gd name="T8" fmla="*/ 6 w 12"/>
                    <a:gd name="T9" fmla="*/ 0 h 12"/>
                    <a:gd name="T10" fmla="*/ 6 w 12"/>
                    <a:gd name="T11" fmla="*/ 8 h 12"/>
                    <a:gd name="T12" fmla="*/ 4 w 12"/>
                    <a:gd name="T13" fmla="*/ 6 h 12"/>
                    <a:gd name="T14" fmla="*/ 6 w 12"/>
                    <a:gd name="T15" fmla="*/ 4 h 12"/>
                    <a:gd name="T16" fmla="*/ 8 w 12"/>
                    <a:gd name="T17" fmla="*/ 6 h 12"/>
                    <a:gd name="T18" fmla="*/ 6 w 12"/>
                    <a:gd name="T19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9"/>
                        <a:pt x="3" y="12"/>
                        <a:pt x="6" y="12"/>
                      </a:cubicBezTo>
                      <a:cubicBezTo>
                        <a:pt x="9" y="12"/>
                        <a:pt x="12" y="9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lose/>
                      <a:moveTo>
                        <a:pt x="6" y="8"/>
                      </a:moveTo>
                      <a:cubicBezTo>
                        <a:pt x="5" y="8"/>
                        <a:pt x="4" y="7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7"/>
                        <a:pt x="7" y="8"/>
                        <a:pt x="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>
              <a:off x="911762" y="3872568"/>
              <a:ext cx="1964401" cy="746958"/>
              <a:chOff x="665233" y="2684749"/>
              <a:chExt cx="1964401" cy="746958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665233" y="268474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gradFill>
                      <a:gsLst>
                        <a:gs pos="0">
                          <a:srgbClr val="0070C0"/>
                        </a:gs>
                        <a:gs pos="100000">
                          <a:srgbClr val="00B0F0"/>
                        </a:gs>
                      </a:gsLst>
                      <a:lin ang="36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id-ID" altLang="zh-CN" b="1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Rectangle 99"/>
              <p:cNvSpPr/>
              <p:nvPr/>
            </p:nvSpPr>
            <p:spPr>
              <a:xfrm>
                <a:off x="665233" y="2970042"/>
                <a:ext cx="19644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右键点击图片选择设置图片格式可直接替换图片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6545432" y="3501008"/>
            <a:ext cx="4753075" cy="827398"/>
            <a:chOff x="6545432" y="3887810"/>
            <a:chExt cx="4753075" cy="827398"/>
          </a:xfrm>
        </p:grpSpPr>
        <p:cxnSp>
          <p:nvCxnSpPr>
            <p:cNvPr id="101" name="Straight Connector 26"/>
            <p:cNvCxnSpPr/>
            <p:nvPr/>
          </p:nvCxnSpPr>
          <p:spPr>
            <a:xfrm>
              <a:off x="6545432" y="4297883"/>
              <a:ext cx="236665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66"/>
            <p:cNvGrpSpPr/>
            <p:nvPr/>
          </p:nvGrpSpPr>
          <p:grpSpPr>
            <a:xfrm flipH="1">
              <a:off x="8483544" y="3964830"/>
              <a:ext cx="752008" cy="750378"/>
              <a:chOff x="8963079" y="3100785"/>
              <a:chExt cx="823913" cy="823913"/>
            </a:xfrm>
          </p:grpSpPr>
          <p:sp>
            <p:nvSpPr>
              <p:cNvPr id="106" name="Oval 68"/>
              <p:cNvSpPr>
                <a:spLocks noChangeArrowheads="1"/>
              </p:cNvSpPr>
              <p:nvPr/>
            </p:nvSpPr>
            <p:spPr bwMode="auto">
              <a:xfrm>
                <a:off x="8963079" y="3100785"/>
                <a:ext cx="823913" cy="823913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 w="571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05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7" name="Group 68"/>
              <p:cNvGrpSpPr/>
              <p:nvPr/>
            </p:nvGrpSpPr>
            <p:grpSpPr>
              <a:xfrm>
                <a:off x="9215683" y="3334473"/>
                <a:ext cx="356535" cy="356535"/>
                <a:chOff x="5284944" y="4097872"/>
                <a:chExt cx="356535" cy="356535"/>
              </a:xfrm>
              <a:solidFill>
                <a:schemeClr val="bg1"/>
              </a:solidFill>
            </p:grpSpPr>
            <p:sp>
              <p:nvSpPr>
                <p:cNvPr id="108" name="Freeform 69"/>
                <p:cNvSpPr>
                  <a:spLocks noEditPoints="1"/>
                </p:cNvSpPr>
                <p:nvPr/>
              </p:nvSpPr>
              <p:spPr bwMode="auto">
                <a:xfrm>
                  <a:off x="5284944" y="4097872"/>
                  <a:ext cx="356535" cy="356535"/>
                </a:xfrm>
                <a:custGeom>
                  <a:avLst/>
                  <a:gdLst>
                    <a:gd name="T0" fmla="*/ 83 w 128"/>
                    <a:gd name="T1" fmla="*/ 40 h 128"/>
                    <a:gd name="T2" fmla="*/ 64 w 128"/>
                    <a:gd name="T3" fmla="*/ 0 h 128"/>
                    <a:gd name="T4" fmla="*/ 36 w 128"/>
                    <a:gd name="T5" fmla="*/ 41 h 128"/>
                    <a:gd name="T6" fmla="*/ 32 w 128"/>
                    <a:gd name="T7" fmla="*/ 43 h 128"/>
                    <a:gd name="T8" fmla="*/ 12 w 128"/>
                    <a:gd name="T9" fmla="*/ 40 h 128"/>
                    <a:gd name="T10" fmla="*/ 0 w 128"/>
                    <a:gd name="T11" fmla="*/ 116 h 128"/>
                    <a:gd name="T12" fmla="*/ 24 w 128"/>
                    <a:gd name="T13" fmla="*/ 128 h 128"/>
                    <a:gd name="T14" fmla="*/ 35 w 128"/>
                    <a:gd name="T15" fmla="*/ 121 h 128"/>
                    <a:gd name="T16" fmla="*/ 36 w 128"/>
                    <a:gd name="T17" fmla="*/ 121 h 128"/>
                    <a:gd name="T18" fmla="*/ 76 w 128"/>
                    <a:gd name="T19" fmla="*/ 128 h 128"/>
                    <a:gd name="T20" fmla="*/ 112 w 128"/>
                    <a:gd name="T21" fmla="*/ 120 h 128"/>
                    <a:gd name="T22" fmla="*/ 114 w 128"/>
                    <a:gd name="T23" fmla="*/ 109 h 128"/>
                    <a:gd name="T24" fmla="*/ 121 w 128"/>
                    <a:gd name="T25" fmla="*/ 88 h 128"/>
                    <a:gd name="T26" fmla="*/ 124 w 128"/>
                    <a:gd name="T27" fmla="*/ 67 h 128"/>
                    <a:gd name="T28" fmla="*/ 128 w 128"/>
                    <a:gd name="T29" fmla="*/ 58 h 128"/>
                    <a:gd name="T30" fmla="*/ 117 w 128"/>
                    <a:gd name="T31" fmla="*/ 42 h 128"/>
                    <a:gd name="T32" fmla="*/ 24 w 128"/>
                    <a:gd name="T33" fmla="*/ 120 h 128"/>
                    <a:gd name="T34" fmla="*/ 8 w 128"/>
                    <a:gd name="T35" fmla="*/ 116 h 128"/>
                    <a:gd name="T36" fmla="*/ 12 w 128"/>
                    <a:gd name="T37" fmla="*/ 48 h 128"/>
                    <a:gd name="T38" fmla="*/ 28 w 128"/>
                    <a:gd name="T39" fmla="*/ 52 h 128"/>
                    <a:gd name="T40" fmla="*/ 120 w 128"/>
                    <a:gd name="T41" fmla="*/ 58 h 128"/>
                    <a:gd name="T42" fmla="*/ 104 w 128"/>
                    <a:gd name="T43" fmla="*/ 64 h 128"/>
                    <a:gd name="T44" fmla="*/ 104 w 128"/>
                    <a:gd name="T45" fmla="*/ 68 h 128"/>
                    <a:gd name="T46" fmla="*/ 118 w 128"/>
                    <a:gd name="T47" fmla="*/ 75 h 128"/>
                    <a:gd name="T48" fmla="*/ 100 w 128"/>
                    <a:gd name="T49" fmla="*/ 84 h 128"/>
                    <a:gd name="T50" fmla="*/ 100 w 128"/>
                    <a:gd name="T51" fmla="*/ 88 h 128"/>
                    <a:gd name="T52" fmla="*/ 113 w 128"/>
                    <a:gd name="T53" fmla="*/ 96 h 128"/>
                    <a:gd name="T54" fmla="*/ 96 w 128"/>
                    <a:gd name="T55" fmla="*/ 104 h 128"/>
                    <a:gd name="T56" fmla="*/ 96 w 128"/>
                    <a:gd name="T57" fmla="*/ 108 h 128"/>
                    <a:gd name="T58" fmla="*/ 106 w 128"/>
                    <a:gd name="T59" fmla="*/ 114 h 128"/>
                    <a:gd name="T60" fmla="*/ 98 w 128"/>
                    <a:gd name="T61" fmla="*/ 120 h 128"/>
                    <a:gd name="T62" fmla="*/ 54 w 128"/>
                    <a:gd name="T63" fmla="*/ 117 h 128"/>
                    <a:gd name="T64" fmla="*/ 32 w 128"/>
                    <a:gd name="T65" fmla="*/ 110 h 128"/>
                    <a:gd name="T66" fmla="*/ 35 w 128"/>
                    <a:gd name="T67" fmla="*/ 50 h 128"/>
                    <a:gd name="T68" fmla="*/ 60 w 128"/>
                    <a:gd name="T69" fmla="*/ 12 h 128"/>
                    <a:gd name="T70" fmla="*/ 76 w 128"/>
                    <a:gd name="T71" fmla="*/ 27 h 128"/>
                    <a:gd name="T72" fmla="*/ 115 w 128"/>
                    <a:gd name="T73" fmla="*/ 50 h 128"/>
                    <a:gd name="T74" fmla="*/ 120 w 128"/>
                    <a:gd name="T75" fmla="*/ 5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" h="128">
                      <a:moveTo>
                        <a:pt x="117" y="42"/>
                      </a:moveTo>
                      <a:cubicBezTo>
                        <a:pt x="112" y="41"/>
                        <a:pt x="100" y="41"/>
                        <a:pt x="83" y="40"/>
                      </a:cubicBezTo>
                      <a:cubicBezTo>
                        <a:pt x="84" y="36"/>
                        <a:pt x="84" y="33"/>
                        <a:pt x="84" y="27"/>
                      </a:cubicBezTo>
                      <a:cubicBezTo>
                        <a:pt x="84" y="13"/>
                        <a:pt x="73" y="0"/>
                        <a:pt x="64" y="0"/>
                      </a:cubicBezTo>
                      <a:cubicBezTo>
                        <a:pt x="57" y="0"/>
                        <a:pt x="52" y="5"/>
                        <a:pt x="52" y="12"/>
                      </a:cubicBezTo>
                      <a:cubicBezTo>
                        <a:pt x="52" y="20"/>
                        <a:pt x="49" y="34"/>
                        <a:pt x="36" y="41"/>
                      </a:cubicBezTo>
                      <a:cubicBezTo>
                        <a:pt x="35" y="41"/>
                        <a:pt x="32" y="43"/>
                        <a:pt x="32" y="43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0" y="41"/>
                        <a:pt x="27" y="40"/>
                        <a:pt x="24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5" y="40"/>
                        <a:pt x="0" y="45"/>
                        <a:pt x="0" y="52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3"/>
                        <a:pt x="5" y="128"/>
                        <a:pt x="12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9" y="128"/>
                        <a:pt x="33" y="125"/>
                        <a:pt x="35" y="121"/>
                      </a:cubicBezTo>
                      <a:cubicBezTo>
                        <a:pt x="35" y="121"/>
                        <a:pt x="35" y="121"/>
                        <a:pt x="35" y="121"/>
                      </a:cubicBezTo>
                      <a:cubicBezTo>
                        <a:pt x="35" y="121"/>
                        <a:pt x="35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8" y="122"/>
                        <a:pt x="43" y="123"/>
                        <a:pt x="52" y="125"/>
                      </a:cubicBezTo>
                      <a:cubicBezTo>
                        <a:pt x="54" y="126"/>
                        <a:pt x="65" y="128"/>
                        <a:pt x="76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cubicBezTo>
                        <a:pt x="105" y="128"/>
                        <a:pt x="109" y="125"/>
                        <a:pt x="112" y="120"/>
                      </a:cubicBezTo>
                      <a:cubicBezTo>
                        <a:pt x="112" y="120"/>
                        <a:pt x="113" y="118"/>
                        <a:pt x="114" y="116"/>
                      </a:cubicBezTo>
                      <a:cubicBezTo>
                        <a:pt x="115" y="114"/>
                        <a:pt x="115" y="112"/>
                        <a:pt x="114" y="109"/>
                      </a:cubicBezTo>
                      <a:cubicBezTo>
                        <a:pt x="118" y="106"/>
                        <a:pt x="120" y="102"/>
                        <a:pt x="121" y="99"/>
                      </a:cubicBezTo>
                      <a:cubicBezTo>
                        <a:pt x="122" y="94"/>
                        <a:pt x="122" y="90"/>
                        <a:pt x="121" y="88"/>
                      </a:cubicBezTo>
                      <a:cubicBezTo>
                        <a:pt x="123" y="85"/>
                        <a:pt x="125" y="82"/>
                        <a:pt x="126" y="77"/>
                      </a:cubicBezTo>
                      <a:cubicBezTo>
                        <a:pt x="127" y="73"/>
                        <a:pt x="126" y="70"/>
                        <a:pt x="124" y="67"/>
                      </a:cubicBezTo>
                      <a:cubicBezTo>
                        <a:pt x="127" y="65"/>
                        <a:pt x="128" y="61"/>
                        <a:pt x="128" y="58"/>
                      </a:cubicBezTo>
                      <a:cubicBezTo>
                        <a:pt x="128" y="58"/>
                        <a:pt x="128" y="58"/>
                        <a:pt x="128" y="58"/>
                      </a:cubicBezTo>
                      <a:cubicBezTo>
                        <a:pt x="128" y="57"/>
                        <a:pt x="128" y="57"/>
                        <a:pt x="128" y="56"/>
                      </a:cubicBezTo>
                      <a:cubicBezTo>
                        <a:pt x="128" y="51"/>
                        <a:pt x="125" y="44"/>
                        <a:pt x="117" y="42"/>
                      </a:cubicBezTo>
                      <a:close/>
                      <a:moveTo>
                        <a:pt x="28" y="116"/>
                      </a:moveTo>
                      <a:cubicBezTo>
                        <a:pt x="28" y="118"/>
                        <a:pt x="26" y="120"/>
                        <a:pt x="24" y="120"/>
                      </a:cubicBezTo>
                      <a:cubicBezTo>
                        <a:pt x="12" y="120"/>
                        <a:pt x="12" y="120"/>
                        <a:pt x="12" y="120"/>
                      </a:cubicBezTo>
                      <a:cubicBezTo>
                        <a:pt x="10" y="120"/>
                        <a:pt x="8" y="118"/>
                        <a:pt x="8" y="116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0"/>
                        <a:pt x="10" y="48"/>
                        <a:pt x="12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26" y="48"/>
                        <a:pt x="28" y="50"/>
                        <a:pt x="28" y="52"/>
                      </a:cubicBezTo>
                      <a:lnTo>
                        <a:pt x="28" y="116"/>
                      </a:lnTo>
                      <a:close/>
                      <a:moveTo>
                        <a:pt x="120" y="58"/>
                      </a:moveTo>
                      <a:cubicBezTo>
                        <a:pt x="120" y="60"/>
                        <a:pt x="119" y="64"/>
                        <a:pt x="112" y="64"/>
                      </a:cubicBezTo>
                      <a:cubicBezTo>
                        <a:pt x="106" y="64"/>
                        <a:pt x="104" y="64"/>
                        <a:pt x="104" y="64"/>
                      </a:cubicBezTo>
                      <a:cubicBezTo>
                        <a:pt x="103" y="64"/>
                        <a:pt x="102" y="65"/>
                        <a:pt x="102" y="66"/>
                      </a:cubicBezTo>
                      <a:cubicBezTo>
                        <a:pt x="102" y="67"/>
                        <a:pt x="103" y="68"/>
                        <a:pt x="104" y="68"/>
                      </a:cubicBezTo>
                      <a:cubicBezTo>
                        <a:pt x="104" y="68"/>
                        <a:pt x="106" y="68"/>
                        <a:pt x="112" y="68"/>
                      </a:cubicBezTo>
                      <a:cubicBezTo>
                        <a:pt x="118" y="68"/>
                        <a:pt x="119" y="73"/>
                        <a:pt x="118" y="75"/>
                      </a:cubicBezTo>
                      <a:cubicBezTo>
                        <a:pt x="118" y="78"/>
                        <a:pt x="116" y="84"/>
                        <a:pt x="110" y="84"/>
                      </a:cubicBezTo>
                      <a:cubicBezTo>
                        <a:pt x="103" y="84"/>
                        <a:pt x="100" y="84"/>
                        <a:pt x="100" y="84"/>
                      </a:cubicBezTo>
                      <a:cubicBezTo>
                        <a:pt x="99" y="84"/>
                        <a:pt x="98" y="85"/>
                        <a:pt x="98" y="86"/>
                      </a:cubicBezTo>
                      <a:cubicBezTo>
                        <a:pt x="98" y="87"/>
                        <a:pt x="99" y="88"/>
                        <a:pt x="100" y="88"/>
                      </a:cubicBezTo>
                      <a:cubicBezTo>
                        <a:pt x="100" y="88"/>
                        <a:pt x="105" y="88"/>
                        <a:pt x="108" y="88"/>
                      </a:cubicBezTo>
                      <a:cubicBezTo>
                        <a:pt x="115" y="88"/>
                        <a:pt x="114" y="93"/>
                        <a:pt x="113" y="96"/>
                      </a:cubicBezTo>
                      <a:cubicBezTo>
                        <a:pt x="112" y="100"/>
                        <a:pt x="111" y="104"/>
                        <a:pt x="103" y="104"/>
                      </a:cubicBezTo>
                      <a:cubicBezTo>
                        <a:pt x="100" y="104"/>
                        <a:pt x="96" y="104"/>
                        <a:pt x="96" y="104"/>
                      </a:cubicBezTo>
                      <a:cubicBezTo>
                        <a:pt x="95" y="104"/>
                        <a:pt x="94" y="105"/>
                        <a:pt x="94" y="106"/>
                      </a:cubicBezTo>
                      <a:cubicBezTo>
                        <a:pt x="94" y="107"/>
                        <a:pt x="95" y="108"/>
                        <a:pt x="96" y="108"/>
                      </a:cubicBezTo>
                      <a:cubicBezTo>
                        <a:pt x="96" y="108"/>
                        <a:pt x="99" y="108"/>
                        <a:pt x="102" y="108"/>
                      </a:cubicBezTo>
                      <a:cubicBezTo>
                        <a:pt x="107" y="108"/>
                        <a:pt x="107" y="112"/>
                        <a:pt x="106" y="114"/>
                      </a:cubicBezTo>
                      <a:cubicBezTo>
                        <a:pt x="106" y="115"/>
                        <a:pt x="105" y="116"/>
                        <a:pt x="105" y="117"/>
                      </a:cubicBezTo>
                      <a:cubicBezTo>
                        <a:pt x="104" y="119"/>
                        <a:pt x="102" y="120"/>
                        <a:pt x="98" y="120"/>
                      </a:cubicBezTo>
                      <a:cubicBezTo>
                        <a:pt x="76" y="120"/>
                        <a:pt x="76" y="120"/>
                        <a:pt x="76" y="120"/>
                      </a:cubicBezTo>
                      <a:cubicBezTo>
                        <a:pt x="65" y="120"/>
                        <a:pt x="54" y="118"/>
                        <a:pt x="54" y="117"/>
                      </a:cubicBezTo>
                      <a:cubicBezTo>
                        <a:pt x="37" y="114"/>
                        <a:pt x="36" y="113"/>
                        <a:pt x="35" y="113"/>
                      </a:cubicBezTo>
                      <a:cubicBezTo>
                        <a:pt x="35" y="113"/>
                        <a:pt x="32" y="112"/>
                        <a:pt x="32" y="110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2"/>
                        <a:pt x="33" y="51"/>
                        <a:pt x="35" y="50"/>
                      </a:cubicBezTo>
                      <a:cubicBezTo>
                        <a:pt x="35" y="50"/>
                        <a:pt x="36" y="50"/>
                        <a:pt x="36" y="50"/>
                      </a:cubicBezTo>
                      <a:cubicBezTo>
                        <a:pt x="54" y="42"/>
                        <a:pt x="60" y="26"/>
                        <a:pt x="60" y="12"/>
                      </a:cubicBezTo>
                      <a:cubicBezTo>
                        <a:pt x="60" y="10"/>
                        <a:pt x="62" y="8"/>
                        <a:pt x="64" y="8"/>
                      </a:cubicBezTo>
                      <a:cubicBezTo>
                        <a:pt x="68" y="8"/>
                        <a:pt x="76" y="16"/>
                        <a:pt x="76" y="27"/>
                      </a:cubicBezTo>
                      <a:cubicBezTo>
                        <a:pt x="76" y="36"/>
                        <a:pt x="75" y="38"/>
                        <a:pt x="72" y="48"/>
                      </a:cubicBezTo>
                      <a:cubicBezTo>
                        <a:pt x="112" y="48"/>
                        <a:pt x="112" y="49"/>
                        <a:pt x="115" y="50"/>
                      </a:cubicBezTo>
                      <a:cubicBezTo>
                        <a:pt x="120" y="51"/>
                        <a:pt x="120" y="54"/>
                        <a:pt x="120" y="56"/>
                      </a:cubicBezTo>
                      <a:cubicBezTo>
                        <a:pt x="120" y="57"/>
                        <a:pt x="120" y="57"/>
                        <a:pt x="120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9" name="Freeform 70"/>
                <p:cNvSpPr>
                  <a:spLocks noEditPoints="1"/>
                </p:cNvSpPr>
                <p:nvPr/>
              </p:nvSpPr>
              <p:spPr bwMode="auto">
                <a:xfrm>
                  <a:off x="5318110" y="4386693"/>
                  <a:ext cx="33166" cy="34548"/>
                </a:xfrm>
                <a:custGeom>
                  <a:avLst/>
                  <a:gdLst>
                    <a:gd name="T0" fmla="*/ 6 w 12"/>
                    <a:gd name="T1" fmla="*/ 0 h 12"/>
                    <a:gd name="T2" fmla="*/ 0 w 12"/>
                    <a:gd name="T3" fmla="*/ 6 h 12"/>
                    <a:gd name="T4" fmla="*/ 6 w 12"/>
                    <a:gd name="T5" fmla="*/ 12 h 12"/>
                    <a:gd name="T6" fmla="*/ 12 w 12"/>
                    <a:gd name="T7" fmla="*/ 6 h 12"/>
                    <a:gd name="T8" fmla="*/ 6 w 12"/>
                    <a:gd name="T9" fmla="*/ 0 h 12"/>
                    <a:gd name="T10" fmla="*/ 6 w 12"/>
                    <a:gd name="T11" fmla="*/ 8 h 12"/>
                    <a:gd name="T12" fmla="*/ 4 w 12"/>
                    <a:gd name="T13" fmla="*/ 6 h 12"/>
                    <a:gd name="T14" fmla="*/ 6 w 12"/>
                    <a:gd name="T15" fmla="*/ 4 h 12"/>
                    <a:gd name="T16" fmla="*/ 8 w 12"/>
                    <a:gd name="T17" fmla="*/ 6 h 12"/>
                    <a:gd name="T18" fmla="*/ 6 w 12"/>
                    <a:gd name="T19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9"/>
                        <a:pt x="3" y="12"/>
                        <a:pt x="6" y="12"/>
                      </a:cubicBezTo>
                      <a:cubicBezTo>
                        <a:pt x="9" y="12"/>
                        <a:pt x="12" y="9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lose/>
                      <a:moveTo>
                        <a:pt x="6" y="8"/>
                      </a:moveTo>
                      <a:cubicBezTo>
                        <a:pt x="5" y="8"/>
                        <a:pt x="4" y="7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7"/>
                        <a:pt x="7" y="8"/>
                        <a:pt x="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3" name="组合 102"/>
            <p:cNvGrpSpPr/>
            <p:nvPr/>
          </p:nvGrpSpPr>
          <p:grpSpPr>
            <a:xfrm>
              <a:off x="9334106" y="3887810"/>
              <a:ext cx="1964401" cy="746958"/>
              <a:chOff x="665233" y="2684749"/>
              <a:chExt cx="1964401" cy="746958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665233" y="268474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gradFill>
                      <a:gsLst>
                        <a:gs pos="0">
                          <a:srgbClr val="0070C0"/>
                        </a:gs>
                        <a:gs pos="100000">
                          <a:srgbClr val="00B0F0"/>
                        </a:gs>
                      </a:gsLst>
                      <a:lin ang="36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id-ID" altLang="zh-CN" b="1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99"/>
              <p:cNvSpPr/>
              <p:nvPr/>
            </p:nvSpPr>
            <p:spPr>
              <a:xfrm>
                <a:off x="665233" y="2970042"/>
                <a:ext cx="19644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右键点击图片选择设置图片格式可直接替换图片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943139" y="4509120"/>
            <a:ext cx="5092412" cy="845994"/>
            <a:chOff x="943139" y="4866583"/>
            <a:chExt cx="5092412" cy="845994"/>
          </a:xfrm>
        </p:grpSpPr>
        <p:grpSp>
          <p:nvGrpSpPr>
            <p:cNvPr id="111" name="组合 110"/>
            <p:cNvGrpSpPr/>
            <p:nvPr/>
          </p:nvGrpSpPr>
          <p:grpSpPr>
            <a:xfrm>
              <a:off x="2767514" y="4962199"/>
              <a:ext cx="3268037" cy="750378"/>
              <a:chOff x="2767514" y="4962199"/>
              <a:chExt cx="3268037" cy="750378"/>
            </a:xfrm>
          </p:grpSpPr>
          <p:cxnSp>
            <p:nvCxnSpPr>
              <p:cNvPr id="115" name="Straight Connector 49"/>
              <p:cNvCxnSpPr/>
              <p:nvPr/>
            </p:nvCxnSpPr>
            <p:spPr>
              <a:xfrm>
                <a:off x="3157324" y="5279519"/>
                <a:ext cx="2878227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80"/>
              <p:cNvGrpSpPr/>
              <p:nvPr/>
            </p:nvGrpSpPr>
            <p:grpSpPr>
              <a:xfrm flipH="1">
                <a:off x="2767514" y="4962199"/>
                <a:ext cx="752008" cy="750378"/>
                <a:chOff x="2276959" y="3898362"/>
                <a:chExt cx="823913" cy="823913"/>
              </a:xfrm>
            </p:grpSpPr>
            <p:sp>
              <p:nvSpPr>
                <p:cNvPr id="117" name="Oval 68"/>
                <p:cNvSpPr>
                  <a:spLocks noChangeArrowheads="1"/>
                </p:cNvSpPr>
                <p:nvPr/>
              </p:nvSpPr>
              <p:spPr bwMode="auto">
                <a:xfrm>
                  <a:off x="2276959" y="3898362"/>
                  <a:ext cx="823913" cy="823913"/>
                </a:xfrm>
                <a:prstGeom prst="ellipse">
                  <a:avLst/>
                </a:prstGeom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n w="57150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18" name="Group 82"/>
                <p:cNvGrpSpPr/>
                <p:nvPr/>
              </p:nvGrpSpPr>
              <p:grpSpPr>
                <a:xfrm>
                  <a:off x="2517771" y="4145383"/>
                  <a:ext cx="313696" cy="356535"/>
                  <a:chOff x="6020125" y="4810943"/>
                  <a:chExt cx="313696" cy="356535"/>
                </a:xfrm>
                <a:solidFill>
                  <a:schemeClr val="bg1"/>
                </a:solidFill>
              </p:grpSpPr>
              <p:sp>
                <p:nvSpPr>
                  <p:cNvPr id="119" name="Freeform 83"/>
                  <p:cNvSpPr>
                    <a:spLocks noEditPoints="1"/>
                  </p:cNvSpPr>
                  <p:nvPr/>
                </p:nvSpPr>
                <p:spPr bwMode="auto">
                  <a:xfrm>
                    <a:off x="6020125" y="4810943"/>
                    <a:ext cx="313696" cy="356535"/>
                  </a:xfrm>
                  <a:custGeom>
                    <a:avLst/>
                    <a:gdLst>
                      <a:gd name="T0" fmla="*/ 56 w 112"/>
                      <a:gd name="T1" fmla="*/ 0 h 128"/>
                      <a:gd name="T2" fmla="*/ 0 w 112"/>
                      <a:gd name="T3" fmla="*/ 26 h 128"/>
                      <a:gd name="T4" fmla="*/ 0 w 112"/>
                      <a:gd name="T5" fmla="*/ 102 h 128"/>
                      <a:gd name="T6" fmla="*/ 56 w 112"/>
                      <a:gd name="T7" fmla="*/ 128 h 128"/>
                      <a:gd name="T8" fmla="*/ 112 w 112"/>
                      <a:gd name="T9" fmla="*/ 102 h 128"/>
                      <a:gd name="T10" fmla="*/ 112 w 112"/>
                      <a:gd name="T11" fmla="*/ 26 h 128"/>
                      <a:gd name="T12" fmla="*/ 56 w 112"/>
                      <a:gd name="T13" fmla="*/ 0 h 128"/>
                      <a:gd name="T14" fmla="*/ 104 w 112"/>
                      <a:gd name="T15" fmla="*/ 102 h 128"/>
                      <a:gd name="T16" fmla="*/ 56 w 112"/>
                      <a:gd name="T17" fmla="*/ 120 h 128"/>
                      <a:gd name="T18" fmla="*/ 8 w 112"/>
                      <a:gd name="T19" fmla="*/ 102 h 128"/>
                      <a:gd name="T20" fmla="*/ 8 w 112"/>
                      <a:gd name="T21" fmla="*/ 87 h 128"/>
                      <a:gd name="T22" fmla="*/ 56 w 112"/>
                      <a:gd name="T23" fmla="*/ 100 h 128"/>
                      <a:gd name="T24" fmla="*/ 104 w 112"/>
                      <a:gd name="T25" fmla="*/ 87 h 128"/>
                      <a:gd name="T26" fmla="*/ 104 w 112"/>
                      <a:gd name="T27" fmla="*/ 102 h 128"/>
                      <a:gd name="T28" fmla="*/ 104 w 112"/>
                      <a:gd name="T29" fmla="*/ 78 h 128"/>
                      <a:gd name="T30" fmla="*/ 104 w 112"/>
                      <a:gd name="T31" fmla="*/ 78 h 128"/>
                      <a:gd name="T32" fmla="*/ 104 w 112"/>
                      <a:gd name="T33" fmla="*/ 78 h 128"/>
                      <a:gd name="T34" fmla="*/ 56 w 112"/>
                      <a:gd name="T35" fmla="*/ 96 h 128"/>
                      <a:gd name="T36" fmla="*/ 8 w 112"/>
                      <a:gd name="T37" fmla="*/ 78 h 128"/>
                      <a:gd name="T38" fmla="*/ 8 w 112"/>
                      <a:gd name="T39" fmla="*/ 78 h 128"/>
                      <a:gd name="T40" fmla="*/ 8 w 112"/>
                      <a:gd name="T41" fmla="*/ 78 h 128"/>
                      <a:gd name="T42" fmla="*/ 8 w 112"/>
                      <a:gd name="T43" fmla="*/ 63 h 128"/>
                      <a:gd name="T44" fmla="*/ 56 w 112"/>
                      <a:gd name="T45" fmla="*/ 76 h 128"/>
                      <a:gd name="T46" fmla="*/ 104 w 112"/>
                      <a:gd name="T47" fmla="*/ 63 h 128"/>
                      <a:gd name="T48" fmla="*/ 104 w 112"/>
                      <a:gd name="T49" fmla="*/ 78 h 128"/>
                      <a:gd name="T50" fmla="*/ 104 w 112"/>
                      <a:gd name="T51" fmla="*/ 54 h 128"/>
                      <a:gd name="T52" fmla="*/ 104 w 112"/>
                      <a:gd name="T53" fmla="*/ 54 h 128"/>
                      <a:gd name="T54" fmla="*/ 104 w 112"/>
                      <a:gd name="T55" fmla="*/ 54 h 128"/>
                      <a:gd name="T56" fmla="*/ 56 w 112"/>
                      <a:gd name="T57" fmla="*/ 72 h 128"/>
                      <a:gd name="T58" fmla="*/ 8 w 112"/>
                      <a:gd name="T59" fmla="*/ 54 h 128"/>
                      <a:gd name="T60" fmla="*/ 8 w 112"/>
                      <a:gd name="T61" fmla="*/ 54 h 128"/>
                      <a:gd name="T62" fmla="*/ 8 w 112"/>
                      <a:gd name="T63" fmla="*/ 54 h 128"/>
                      <a:gd name="T64" fmla="*/ 8 w 112"/>
                      <a:gd name="T65" fmla="*/ 40 h 128"/>
                      <a:gd name="T66" fmla="*/ 56 w 112"/>
                      <a:gd name="T67" fmla="*/ 52 h 128"/>
                      <a:gd name="T68" fmla="*/ 104 w 112"/>
                      <a:gd name="T69" fmla="*/ 40 h 128"/>
                      <a:gd name="T70" fmla="*/ 104 w 112"/>
                      <a:gd name="T71" fmla="*/ 54 h 128"/>
                      <a:gd name="T72" fmla="*/ 56 w 112"/>
                      <a:gd name="T73" fmla="*/ 44 h 128"/>
                      <a:gd name="T74" fmla="*/ 8 w 112"/>
                      <a:gd name="T75" fmla="*/ 26 h 128"/>
                      <a:gd name="T76" fmla="*/ 56 w 112"/>
                      <a:gd name="T77" fmla="*/ 8 h 128"/>
                      <a:gd name="T78" fmla="*/ 104 w 112"/>
                      <a:gd name="T79" fmla="*/ 26 h 128"/>
                      <a:gd name="T80" fmla="*/ 56 w 112"/>
                      <a:gd name="T81" fmla="*/ 44 h 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112" h="128">
                        <a:moveTo>
                          <a:pt x="56" y="0"/>
                        </a:moveTo>
                        <a:cubicBezTo>
                          <a:pt x="29" y="0"/>
                          <a:pt x="0" y="8"/>
                          <a:pt x="0" y="2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120"/>
                          <a:pt x="29" y="128"/>
                          <a:pt x="56" y="128"/>
                        </a:cubicBezTo>
                        <a:cubicBezTo>
                          <a:pt x="83" y="128"/>
                          <a:pt x="112" y="120"/>
                          <a:pt x="112" y="102"/>
                        </a:cubicBezTo>
                        <a:cubicBezTo>
                          <a:pt x="112" y="26"/>
                          <a:pt x="112" y="26"/>
                          <a:pt x="112" y="26"/>
                        </a:cubicBezTo>
                        <a:cubicBezTo>
                          <a:pt x="112" y="8"/>
                          <a:pt x="83" y="0"/>
                          <a:pt x="56" y="0"/>
                        </a:cubicBezTo>
                        <a:close/>
                        <a:moveTo>
                          <a:pt x="104" y="102"/>
                        </a:moveTo>
                        <a:cubicBezTo>
                          <a:pt x="104" y="112"/>
                          <a:pt x="83" y="120"/>
                          <a:pt x="56" y="120"/>
                        </a:cubicBezTo>
                        <a:cubicBezTo>
                          <a:pt x="29" y="120"/>
                          <a:pt x="8" y="112"/>
                          <a:pt x="8" y="102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16" y="96"/>
                          <a:pt x="36" y="100"/>
                          <a:pt x="56" y="100"/>
                        </a:cubicBezTo>
                        <a:cubicBezTo>
                          <a:pt x="76" y="100"/>
                          <a:pt x="96" y="96"/>
                          <a:pt x="104" y="87"/>
                        </a:cubicBezTo>
                        <a:lnTo>
                          <a:pt x="104" y="102"/>
                        </a:lnTo>
                        <a:close/>
                        <a:moveTo>
                          <a:pt x="104" y="78"/>
                        </a:moveTo>
                        <a:cubicBezTo>
                          <a:pt x="104" y="78"/>
                          <a:pt x="104" y="78"/>
                          <a:pt x="104" y="78"/>
                        </a:cubicBezTo>
                        <a:cubicBezTo>
                          <a:pt x="104" y="78"/>
                          <a:pt x="104" y="78"/>
                          <a:pt x="104" y="78"/>
                        </a:cubicBezTo>
                        <a:cubicBezTo>
                          <a:pt x="104" y="88"/>
                          <a:pt x="83" y="96"/>
                          <a:pt x="56" y="96"/>
                        </a:cubicBezTo>
                        <a:cubicBezTo>
                          <a:pt x="29" y="96"/>
                          <a:pt x="8" y="88"/>
                          <a:pt x="8" y="78"/>
                        </a:cubicBezTo>
                        <a:cubicBezTo>
                          <a:pt x="8" y="78"/>
                          <a:pt x="8" y="78"/>
                          <a:pt x="8" y="78"/>
                        </a:cubicBezTo>
                        <a:cubicBezTo>
                          <a:pt x="8" y="78"/>
                          <a:pt x="8" y="78"/>
                          <a:pt x="8" y="78"/>
                        </a:cubicBezTo>
                        <a:cubicBezTo>
                          <a:pt x="8" y="63"/>
                          <a:pt x="8" y="63"/>
                          <a:pt x="8" y="63"/>
                        </a:cubicBezTo>
                        <a:cubicBezTo>
                          <a:pt x="16" y="72"/>
                          <a:pt x="36" y="76"/>
                          <a:pt x="56" y="76"/>
                        </a:cubicBezTo>
                        <a:cubicBezTo>
                          <a:pt x="76" y="76"/>
                          <a:pt x="96" y="72"/>
                          <a:pt x="104" y="63"/>
                        </a:cubicBezTo>
                        <a:lnTo>
                          <a:pt x="104" y="78"/>
                        </a:lnTo>
                        <a:close/>
                        <a:moveTo>
                          <a:pt x="104" y="54"/>
                        </a:moveTo>
                        <a:cubicBezTo>
                          <a:pt x="104" y="54"/>
                          <a:pt x="104" y="54"/>
                          <a:pt x="104" y="54"/>
                        </a:cubicBezTo>
                        <a:cubicBezTo>
                          <a:pt x="104" y="54"/>
                          <a:pt x="104" y="54"/>
                          <a:pt x="104" y="54"/>
                        </a:cubicBezTo>
                        <a:cubicBezTo>
                          <a:pt x="104" y="64"/>
                          <a:pt x="83" y="72"/>
                          <a:pt x="56" y="72"/>
                        </a:cubicBezTo>
                        <a:cubicBezTo>
                          <a:pt x="29" y="72"/>
                          <a:pt x="8" y="6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18" y="48"/>
                          <a:pt x="38" y="52"/>
                          <a:pt x="56" y="52"/>
                        </a:cubicBezTo>
                        <a:cubicBezTo>
                          <a:pt x="74" y="52"/>
                          <a:pt x="94" y="48"/>
                          <a:pt x="104" y="40"/>
                        </a:cubicBezTo>
                        <a:lnTo>
                          <a:pt x="104" y="54"/>
                        </a:lnTo>
                        <a:close/>
                        <a:moveTo>
                          <a:pt x="56" y="44"/>
                        </a:moveTo>
                        <a:cubicBezTo>
                          <a:pt x="29" y="44"/>
                          <a:pt x="8" y="36"/>
                          <a:pt x="8" y="26"/>
                        </a:cubicBezTo>
                        <a:cubicBezTo>
                          <a:pt x="8" y="16"/>
                          <a:pt x="29" y="8"/>
                          <a:pt x="56" y="8"/>
                        </a:cubicBezTo>
                        <a:cubicBezTo>
                          <a:pt x="83" y="8"/>
                          <a:pt x="104" y="16"/>
                          <a:pt x="104" y="26"/>
                        </a:cubicBezTo>
                        <a:cubicBezTo>
                          <a:pt x="104" y="36"/>
                          <a:pt x="83" y="44"/>
                          <a:pt x="56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105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0" name="Oval 84"/>
                  <p:cNvSpPr>
                    <a:spLocks noChangeArrowheads="1"/>
                  </p:cNvSpPr>
                  <p:nvPr/>
                </p:nvSpPr>
                <p:spPr bwMode="auto">
                  <a:xfrm>
                    <a:off x="6266106" y="5090090"/>
                    <a:ext cx="22111" cy="2211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105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1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6266106" y="5022376"/>
                    <a:ext cx="22111" cy="2211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105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2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6266106" y="4956044"/>
                    <a:ext cx="22111" cy="2211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105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112" name="组合 111"/>
            <p:cNvGrpSpPr/>
            <p:nvPr/>
          </p:nvGrpSpPr>
          <p:grpSpPr>
            <a:xfrm>
              <a:off x="943139" y="4866583"/>
              <a:ext cx="1964401" cy="765951"/>
              <a:chOff x="665233" y="2665756"/>
              <a:chExt cx="1964401" cy="765951"/>
            </a:xfrm>
          </p:grpSpPr>
          <p:sp>
            <p:nvSpPr>
              <p:cNvPr id="113" name="TextBox 112"/>
              <p:cNvSpPr txBox="1"/>
              <p:nvPr/>
            </p:nvSpPr>
            <p:spPr>
              <a:xfrm>
                <a:off x="665233" y="266575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gradFill>
                      <a:gsLst>
                        <a:gs pos="0">
                          <a:srgbClr val="0070C0"/>
                        </a:gs>
                        <a:gs pos="100000">
                          <a:srgbClr val="00B0F0"/>
                        </a:gs>
                      </a:gsLst>
                      <a:lin ang="36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id-ID" altLang="zh-CN" b="1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99"/>
              <p:cNvSpPr/>
              <p:nvPr/>
            </p:nvSpPr>
            <p:spPr>
              <a:xfrm>
                <a:off x="665233" y="2970042"/>
                <a:ext cx="19644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右键点击图片选择设置图片格式可直接替换图片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6088232" y="4543355"/>
            <a:ext cx="5241652" cy="785135"/>
            <a:chOff x="6088232" y="4900818"/>
            <a:chExt cx="5241652" cy="785135"/>
          </a:xfrm>
        </p:grpSpPr>
        <p:cxnSp>
          <p:nvCxnSpPr>
            <p:cNvPr id="124" name="Straight Connector 27"/>
            <p:cNvCxnSpPr/>
            <p:nvPr/>
          </p:nvCxnSpPr>
          <p:spPr>
            <a:xfrm>
              <a:off x="6088232" y="5279519"/>
              <a:ext cx="287822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59"/>
            <p:cNvGrpSpPr/>
            <p:nvPr/>
          </p:nvGrpSpPr>
          <p:grpSpPr>
            <a:xfrm flipH="1">
              <a:off x="8483544" y="4935575"/>
              <a:ext cx="752008" cy="750378"/>
              <a:chOff x="2276959" y="3898362"/>
              <a:chExt cx="823913" cy="823913"/>
            </a:xfrm>
          </p:grpSpPr>
          <p:sp>
            <p:nvSpPr>
              <p:cNvPr id="129" name="Oval 68"/>
              <p:cNvSpPr>
                <a:spLocks noChangeArrowheads="1"/>
              </p:cNvSpPr>
              <p:nvPr/>
            </p:nvSpPr>
            <p:spPr bwMode="auto">
              <a:xfrm>
                <a:off x="2276959" y="3898362"/>
                <a:ext cx="823913" cy="823913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 w="57150">
                <a:noFill/>
                <a:round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05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0" name="Group 61"/>
              <p:cNvGrpSpPr/>
              <p:nvPr/>
            </p:nvGrpSpPr>
            <p:grpSpPr>
              <a:xfrm>
                <a:off x="2517771" y="4145383"/>
                <a:ext cx="313696" cy="356535"/>
                <a:chOff x="6020125" y="4810943"/>
                <a:chExt cx="313696" cy="356535"/>
              </a:xfrm>
              <a:solidFill>
                <a:schemeClr val="bg1"/>
              </a:solidFill>
            </p:grpSpPr>
            <p:sp>
              <p:nvSpPr>
                <p:cNvPr id="131" name="Freeform 62"/>
                <p:cNvSpPr>
                  <a:spLocks noEditPoints="1"/>
                </p:cNvSpPr>
                <p:nvPr/>
              </p:nvSpPr>
              <p:spPr bwMode="auto">
                <a:xfrm>
                  <a:off x="6020125" y="4810943"/>
                  <a:ext cx="313696" cy="356535"/>
                </a:xfrm>
                <a:custGeom>
                  <a:avLst/>
                  <a:gdLst>
                    <a:gd name="T0" fmla="*/ 56 w 112"/>
                    <a:gd name="T1" fmla="*/ 0 h 128"/>
                    <a:gd name="T2" fmla="*/ 0 w 112"/>
                    <a:gd name="T3" fmla="*/ 26 h 128"/>
                    <a:gd name="T4" fmla="*/ 0 w 112"/>
                    <a:gd name="T5" fmla="*/ 102 h 128"/>
                    <a:gd name="T6" fmla="*/ 56 w 112"/>
                    <a:gd name="T7" fmla="*/ 128 h 128"/>
                    <a:gd name="T8" fmla="*/ 112 w 112"/>
                    <a:gd name="T9" fmla="*/ 102 h 128"/>
                    <a:gd name="T10" fmla="*/ 112 w 112"/>
                    <a:gd name="T11" fmla="*/ 26 h 128"/>
                    <a:gd name="T12" fmla="*/ 56 w 112"/>
                    <a:gd name="T13" fmla="*/ 0 h 128"/>
                    <a:gd name="T14" fmla="*/ 104 w 112"/>
                    <a:gd name="T15" fmla="*/ 102 h 128"/>
                    <a:gd name="T16" fmla="*/ 56 w 112"/>
                    <a:gd name="T17" fmla="*/ 120 h 128"/>
                    <a:gd name="T18" fmla="*/ 8 w 112"/>
                    <a:gd name="T19" fmla="*/ 102 h 128"/>
                    <a:gd name="T20" fmla="*/ 8 w 112"/>
                    <a:gd name="T21" fmla="*/ 87 h 128"/>
                    <a:gd name="T22" fmla="*/ 56 w 112"/>
                    <a:gd name="T23" fmla="*/ 100 h 128"/>
                    <a:gd name="T24" fmla="*/ 104 w 112"/>
                    <a:gd name="T25" fmla="*/ 87 h 128"/>
                    <a:gd name="T26" fmla="*/ 104 w 112"/>
                    <a:gd name="T27" fmla="*/ 102 h 128"/>
                    <a:gd name="T28" fmla="*/ 104 w 112"/>
                    <a:gd name="T29" fmla="*/ 78 h 128"/>
                    <a:gd name="T30" fmla="*/ 104 w 112"/>
                    <a:gd name="T31" fmla="*/ 78 h 128"/>
                    <a:gd name="T32" fmla="*/ 104 w 112"/>
                    <a:gd name="T33" fmla="*/ 78 h 128"/>
                    <a:gd name="T34" fmla="*/ 56 w 112"/>
                    <a:gd name="T35" fmla="*/ 96 h 128"/>
                    <a:gd name="T36" fmla="*/ 8 w 112"/>
                    <a:gd name="T37" fmla="*/ 78 h 128"/>
                    <a:gd name="T38" fmla="*/ 8 w 112"/>
                    <a:gd name="T39" fmla="*/ 78 h 128"/>
                    <a:gd name="T40" fmla="*/ 8 w 112"/>
                    <a:gd name="T41" fmla="*/ 78 h 128"/>
                    <a:gd name="T42" fmla="*/ 8 w 112"/>
                    <a:gd name="T43" fmla="*/ 63 h 128"/>
                    <a:gd name="T44" fmla="*/ 56 w 112"/>
                    <a:gd name="T45" fmla="*/ 76 h 128"/>
                    <a:gd name="T46" fmla="*/ 104 w 112"/>
                    <a:gd name="T47" fmla="*/ 63 h 128"/>
                    <a:gd name="T48" fmla="*/ 104 w 112"/>
                    <a:gd name="T49" fmla="*/ 78 h 128"/>
                    <a:gd name="T50" fmla="*/ 104 w 112"/>
                    <a:gd name="T51" fmla="*/ 54 h 128"/>
                    <a:gd name="T52" fmla="*/ 104 w 112"/>
                    <a:gd name="T53" fmla="*/ 54 h 128"/>
                    <a:gd name="T54" fmla="*/ 104 w 112"/>
                    <a:gd name="T55" fmla="*/ 54 h 128"/>
                    <a:gd name="T56" fmla="*/ 56 w 112"/>
                    <a:gd name="T57" fmla="*/ 72 h 128"/>
                    <a:gd name="T58" fmla="*/ 8 w 112"/>
                    <a:gd name="T59" fmla="*/ 54 h 128"/>
                    <a:gd name="T60" fmla="*/ 8 w 112"/>
                    <a:gd name="T61" fmla="*/ 54 h 128"/>
                    <a:gd name="T62" fmla="*/ 8 w 112"/>
                    <a:gd name="T63" fmla="*/ 54 h 128"/>
                    <a:gd name="T64" fmla="*/ 8 w 112"/>
                    <a:gd name="T65" fmla="*/ 40 h 128"/>
                    <a:gd name="T66" fmla="*/ 56 w 112"/>
                    <a:gd name="T67" fmla="*/ 52 h 128"/>
                    <a:gd name="T68" fmla="*/ 104 w 112"/>
                    <a:gd name="T69" fmla="*/ 40 h 128"/>
                    <a:gd name="T70" fmla="*/ 104 w 112"/>
                    <a:gd name="T71" fmla="*/ 54 h 128"/>
                    <a:gd name="T72" fmla="*/ 56 w 112"/>
                    <a:gd name="T73" fmla="*/ 44 h 128"/>
                    <a:gd name="T74" fmla="*/ 8 w 112"/>
                    <a:gd name="T75" fmla="*/ 26 h 128"/>
                    <a:gd name="T76" fmla="*/ 56 w 112"/>
                    <a:gd name="T77" fmla="*/ 8 h 128"/>
                    <a:gd name="T78" fmla="*/ 104 w 112"/>
                    <a:gd name="T79" fmla="*/ 26 h 128"/>
                    <a:gd name="T80" fmla="*/ 56 w 112"/>
                    <a:gd name="T81" fmla="*/ 44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12" h="128">
                      <a:moveTo>
                        <a:pt x="56" y="0"/>
                      </a:moveTo>
                      <a:cubicBezTo>
                        <a:pt x="29" y="0"/>
                        <a:pt x="0" y="8"/>
                        <a:pt x="0" y="26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20"/>
                        <a:pt x="29" y="128"/>
                        <a:pt x="56" y="128"/>
                      </a:cubicBezTo>
                      <a:cubicBezTo>
                        <a:pt x="83" y="128"/>
                        <a:pt x="112" y="120"/>
                        <a:pt x="112" y="102"/>
                      </a:cubicBezTo>
                      <a:cubicBezTo>
                        <a:pt x="112" y="26"/>
                        <a:pt x="112" y="26"/>
                        <a:pt x="112" y="26"/>
                      </a:cubicBezTo>
                      <a:cubicBezTo>
                        <a:pt x="112" y="8"/>
                        <a:pt x="83" y="0"/>
                        <a:pt x="56" y="0"/>
                      </a:cubicBezTo>
                      <a:close/>
                      <a:moveTo>
                        <a:pt x="104" y="102"/>
                      </a:moveTo>
                      <a:cubicBezTo>
                        <a:pt x="104" y="112"/>
                        <a:pt x="83" y="120"/>
                        <a:pt x="56" y="120"/>
                      </a:cubicBezTo>
                      <a:cubicBezTo>
                        <a:pt x="29" y="120"/>
                        <a:pt x="8" y="112"/>
                        <a:pt x="8" y="102"/>
                      </a:cubicBezTo>
                      <a:cubicBezTo>
                        <a:pt x="8" y="87"/>
                        <a:pt x="8" y="87"/>
                        <a:pt x="8" y="87"/>
                      </a:cubicBezTo>
                      <a:cubicBezTo>
                        <a:pt x="16" y="96"/>
                        <a:pt x="36" y="100"/>
                        <a:pt x="56" y="100"/>
                      </a:cubicBezTo>
                      <a:cubicBezTo>
                        <a:pt x="76" y="100"/>
                        <a:pt x="96" y="96"/>
                        <a:pt x="104" y="87"/>
                      </a:cubicBezTo>
                      <a:lnTo>
                        <a:pt x="104" y="102"/>
                      </a:lnTo>
                      <a:close/>
                      <a:moveTo>
                        <a:pt x="104" y="78"/>
                      </a:move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88"/>
                        <a:pt x="83" y="96"/>
                        <a:pt x="56" y="96"/>
                      </a:cubicBezTo>
                      <a:cubicBezTo>
                        <a:pt x="29" y="96"/>
                        <a:pt x="8" y="8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16" y="72"/>
                        <a:pt x="36" y="76"/>
                        <a:pt x="56" y="76"/>
                      </a:cubicBezTo>
                      <a:cubicBezTo>
                        <a:pt x="76" y="76"/>
                        <a:pt x="96" y="72"/>
                        <a:pt x="104" y="63"/>
                      </a:cubicBezTo>
                      <a:lnTo>
                        <a:pt x="104" y="78"/>
                      </a:lnTo>
                      <a:close/>
                      <a:moveTo>
                        <a:pt x="104" y="54"/>
                      </a:move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64"/>
                        <a:pt x="83" y="72"/>
                        <a:pt x="56" y="72"/>
                      </a:cubicBezTo>
                      <a:cubicBezTo>
                        <a:pt x="29" y="72"/>
                        <a:pt x="8" y="6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18" y="48"/>
                        <a:pt x="38" y="52"/>
                        <a:pt x="56" y="52"/>
                      </a:cubicBezTo>
                      <a:cubicBezTo>
                        <a:pt x="74" y="52"/>
                        <a:pt x="94" y="48"/>
                        <a:pt x="104" y="40"/>
                      </a:cubicBezTo>
                      <a:lnTo>
                        <a:pt x="104" y="54"/>
                      </a:lnTo>
                      <a:close/>
                      <a:moveTo>
                        <a:pt x="56" y="44"/>
                      </a:moveTo>
                      <a:cubicBezTo>
                        <a:pt x="29" y="44"/>
                        <a:pt x="8" y="36"/>
                        <a:pt x="8" y="26"/>
                      </a:cubicBezTo>
                      <a:cubicBezTo>
                        <a:pt x="8" y="16"/>
                        <a:pt x="29" y="8"/>
                        <a:pt x="56" y="8"/>
                      </a:cubicBezTo>
                      <a:cubicBezTo>
                        <a:pt x="83" y="8"/>
                        <a:pt x="104" y="16"/>
                        <a:pt x="104" y="26"/>
                      </a:cubicBezTo>
                      <a:cubicBezTo>
                        <a:pt x="104" y="36"/>
                        <a:pt x="83" y="44"/>
                        <a:pt x="5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2" name="Oval 63"/>
                <p:cNvSpPr>
                  <a:spLocks noChangeArrowheads="1"/>
                </p:cNvSpPr>
                <p:nvPr/>
              </p:nvSpPr>
              <p:spPr bwMode="auto">
                <a:xfrm>
                  <a:off x="6266106" y="5090090"/>
                  <a:ext cx="22111" cy="2211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Oval 64"/>
                <p:cNvSpPr>
                  <a:spLocks noChangeArrowheads="1"/>
                </p:cNvSpPr>
                <p:nvPr/>
              </p:nvSpPr>
              <p:spPr bwMode="auto">
                <a:xfrm>
                  <a:off x="6266106" y="5022376"/>
                  <a:ext cx="22111" cy="2211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" name="Oval 65"/>
                <p:cNvSpPr>
                  <a:spLocks noChangeArrowheads="1"/>
                </p:cNvSpPr>
                <p:nvPr/>
              </p:nvSpPr>
              <p:spPr bwMode="auto">
                <a:xfrm>
                  <a:off x="6266106" y="4956044"/>
                  <a:ext cx="22111" cy="2211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05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26" name="组合 125"/>
            <p:cNvGrpSpPr/>
            <p:nvPr/>
          </p:nvGrpSpPr>
          <p:grpSpPr>
            <a:xfrm>
              <a:off x="9365483" y="4900818"/>
              <a:ext cx="1964401" cy="746958"/>
              <a:chOff x="665233" y="2684749"/>
              <a:chExt cx="1964401" cy="746958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665233" y="268474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gradFill>
                      <a:gsLst>
                        <a:gs pos="0">
                          <a:srgbClr val="0070C0"/>
                        </a:gs>
                        <a:gs pos="100000">
                          <a:srgbClr val="00B0F0"/>
                        </a:gs>
                      </a:gsLst>
                      <a:lin ang="36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id-ID" altLang="zh-CN" b="1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Rectangle 99"/>
              <p:cNvSpPr/>
              <p:nvPr/>
            </p:nvSpPr>
            <p:spPr>
              <a:xfrm>
                <a:off x="665233" y="2970042"/>
                <a:ext cx="19644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右键点击图片选择设置图片格式可直接替换图片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调查作用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94586" y="1901206"/>
            <a:ext cx="5659438" cy="6251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请在此处输入您的文本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请在此处输入您的文本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/>
          <p:nvPr/>
        </p:nvSpPr>
        <p:spPr bwMode="auto">
          <a:xfrm>
            <a:off x="2935709" y="3435691"/>
            <a:ext cx="528638" cy="889000"/>
          </a:xfrm>
          <a:custGeom>
            <a:avLst/>
            <a:gdLst>
              <a:gd name="T0" fmla="*/ 69 w 75"/>
              <a:gd name="T1" fmla="*/ 1 h 126"/>
              <a:gd name="T2" fmla="*/ 65 w 75"/>
              <a:gd name="T3" fmla="*/ 0 h 126"/>
              <a:gd name="T4" fmla="*/ 8 w 75"/>
              <a:gd name="T5" fmla="*/ 0 h 126"/>
              <a:gd name="T6" fmla="*/ 2 w 75"/>
              <a:gd name="T7" fmla="*/ 4 h 126"/>
              <a:gd name="T8" fmla="*/ 0 w 75"/>
              <a:gd name="T9" fmla="*/ 8 h 126"/>
              <a:gd name="T10" fmla="*/ 0 w 75"/>
              <a:gd name="T11" fmla="*/ 9 h 126"/>
              <a:gd name="T12" fmla="*/ 0 w 75"/>
              <a:gd name="T13" fmla="*/ 11 h 126"/>
              <a:gd name="T14" fmla="*/ 0 w 75"/>
              <a:gd name="T15" fmla="*/ 57 h 126"/>
              <a:gd name="T16" fmla="*/ 6 w 75"/>
              <a:gd name="T17" fmla="*/ 63 h 126"/>
              <a:gd name="T18" fmla="*/ 12 w 75"/>
              <a:gd name="T19" fmla="*/ 57 h 126"/>
              <a:gd name="T20" fmla="*/ 12 w 75"/>
              <a:gd name="T21" fmla="*/ 20 h 126"/>
              <a:gd name="T22" fmla="*/ 16 w 75"/>
              <a:gd name="T23" fmla="*/ 20 h 126"/>
              <a:gd name="T24" fmla="*/ 16 w 75"/>
              <a:gd name="T25" fmla="*/ 65 h 126"/>
              <a:gd name="T26" fmla="*/ 16 w 75"/>
              <a:gd name="T27" fmla="*/ 66 h 126"/>
              <a:gd name="T28" fmla="*/ 16 w 75"/>
              <a:gd name="T29" fmla="*/ 67 h 126"/>
              <a:gd name="T30" fmla="*/ 16 w 75"/>
              <a:gd name="T31" fmla="*/ 118 h 126"/>
              <a:gd name="T32" fmla="*/ 24 w 75"/>
              <a:gd name="T33" fmla="*/ 126 h 126"/>
              <a:gd name="T34" fmla="*/ 33 w 75"/>
              <a:gd name="T35" fmla="*/ 118 h 126"/>
              <a:gd name="T36" fmla="*/ 33 w 75"/>
              <a:gd name="T37" fmla="*/ 74 h 126"/>
              <a:gd name="T38" fmla="*/ 42 w 75"/>
              <a:gd name="T39" fmla="*/ 74 h 126"/>
              <a:gd name="T40" fmla="*/ 42 w 75"/>
              <a:gd name="T41" fmla="*/ 118 h 126"/>
              <a:gd name="T42" fmla="*/ 51 w 75"/>
              <a:gd name="T43" fmla="*/ 126 h 126"/>
              <a:gd name="T44" fmla="*/ 60 w 75"/>
              <a:gd name="T45" fmla="*/ 118 h 126"/>
              <a:gd name="T46" fmla="*/ 60 w 75"/>
              <a:gd name="T47" fmla="*/ 67 h 126"/>
              <a:gd name="T48" fmla="*/ 60 w 75"/>
              <a:gd name="T49" fmla="*/ 66 h 126"/>
              <a:gd name="T50" fmla="*/ 60 w 75"/>
              <a:gd name="T51" fmla="*/ 65 h 126"/>
              <a:gd name="T52" fmla="*/ 60 w 75"/>
              <a:gd name="T53" fmla="*/ 20 h 126"/>
              <a:gd name="T54" fmla="*/ 63 w 75"/>
              <a:gd name="T55" fmla="*/ 20 h 126"/>
              <a:gd name="T56" fmla="*/ 63 w 75"/>
              <a:gd name="T57" fmla="*/ 56 h 126"/>
              <a:gd name="T58" fmla="*/ 69 w 75"/>
              <a:gd name="T59" fmla="*/ 62 h 126"/>
              <a:gd name="T60" fmla="*/ 75 w 75"/>
              <a:gd name="T61" fmla="*/ 56 h 126"/>
              <a:gd name="T62" fmla="*/ 75 w 75"/>
              <a:gd name="T63" fmla="*/ 7 h 126"/>
              <a:gd name="T64" fmla="*/ 69 w 75"/>
              <a:gd name="T65" fmla="*/ 1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5" h="126">
                <a:moveTo>
                  <a:pt x="69" y="1"/>
                </a:moveTo>
                <a:cubicBezTo>
                  <a:pt x="68" y="1"/>
                  <a:pt x="67" y="0"/>
                  <a:pt x="65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3" y="2"/>
                  <a:pt x="2" y="4"/>
                </a:cubicBezTo>
                <a:cubicBezTo>
                  <a:pt x="0" y="5"/>
                  <a:pt x="0" y="6"/>
                  <a:pt x="0" y="8"/>
                </a:cubicBezTo>
                <a:cubicBezTo>
                  <a:pt x="0" y="9"/>
                  <a:pt x="0" y="9"/>
                  <a:pt x="0" y="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0"/>
                  <a:pt x="2" y="63"/>
                  <a:pt x="6" y="63"/>
                </a:cubicBezTo>
                <a:cubicBezTo>
                  <a:pt x="9" y="63"/>
                  <a:pt x="12" y="60"/>
                  <a:pt x="12" y="57"/>
                </a:cubicBezTo>
                <a:cubicBezTo>
                  <a:pt x="12" y="20"/>
                  <a:pt x="12" y="20"/>
                  <a:pt x="12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5"/>
                  <a:pt x="16" y="66"/>
                  <a:pt x="16" y="66"/>
                </a:cubicBezTo>
                <a:cubicBezTo>
                  <a:pt x="16" y="66"/>
                  <a:pt x="16" y="67"/>
                  <a:pt x="16" y="67"/>
                </a:cubicBezTo>
                <a:cubicBezTo>
                  <a:pt x="16" y="118"/>
                  <a:pt x="16" y="118"/>
                  <a:pt x="16" y="118"/>
                </a:cubicBezTo>
                <a:cubicBezTo>
                  <a:pt x="16" y="123"/>
                  <a:pt x="20" y="126"/>
                  <a:pt x="24" y="126"/>
                </a:cubicBezTo>
                <a:cubicBezTo>
                  <a:pt x="29" y="126"/>
                  <a:pt x="33" y="123"/>
                  <a:pt x="33" y="118"/>
                </a:cubicBezTo>
                <a:cubicBezTo>
                  <a:pt x="33" y="74"/>
                  <a:pt x="33" y="74"/>
                  <a:pt x="33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42" y="123"/>
                  <a:pt x="46" y="126"/>
                  <a:pt x="51" y="126"/>
                </a:cubicBezTo>
                <a:cubicBezTo>
                  <a:pt x="56" y="126"/>
                  <a:pt x="60" y="123"/>
                  <a:pt x="60" y="118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6"/>
                  <a:pt x="60" y="65"/>
                  <a:pt x="60" y="65"/>
                </a:cubicBezTo>
                <a:cubicBezTo>
                  <a:pt x="60" y="20"/>
                  <a:pt x="60" y="20"/>
                  <a:pt x="60" y="20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60"/>
                  <a:pt x="66" y="62"/>
                  <a:pt x="69" y="62"/>
                </a:cubicBezTo>
                <a:cubicBezTo>
                  <a:pt x="73" y="62"/>
                  <a:pt x="75" y="60"/>
                  <a:pt x="75" y="56"/>
                </a:cubicBezTo>
                <a:cubicBezTo>
                  <a:pt x="75" y="7"/>
                  <a:pt x="75" y="7"/>
                  <a:pt x="75" y="7"/>
                </a:cubicBezTo>
                <a:cubicBezTo>
                  <a:pt x="75" y="4"/>
                  <a:pt x="73" y="2"/>
                  <a:pt x="69" y="1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076997" y="3189629"/>
            <a:ext cx="231775" cy="211137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Freeform 7"/>
          <p:cNvSpPr>
            <a:spLocks noEditPoints="1"/>
          </p:cNvSpPr>
          <p:nvPr/>
        </p:nvSpPr>
        <p:spPr bwMode="auto">
          <a:xfrm>
            <a:off x="1643484" y="4904129"/>
            <a:ext cx="409575" cy="550862"/>
          </a:xfrm>
          <a:custGeom>
            <a:avLst/>
            <a:gdLst>
              <a:gd name="T0" fmla="*/ 13 w 58"/>
              <a:gd name="T1" fmla="*/ 3 h 78"/>
              <a:gd name="T2" fmla="*/ 49 w 58"/>
              <a:gd name="T3" fmla="*/ 4 h 78"/>
              <a:gd name="T4" fmla="*/ 55 w 58"/>
              <a:gd name="T5" fmla="*/ 40 h 78"/>
              <a:gd name="T6" fmla="*/ 48 w 58"/>
              <a:gd name="T7" fmla="*/ 75 h 78"/>
              <a:gd name="T8" fmla="*/ 9 w 58"/>
              <a:gd name="T9" fmla="*/ 75 h 78"/>
              <a:gd name="T10" fmla="*/ 2 w 58"/>
              <a:gd name="T11" fmla="*/ 40 h 78"/>
              <a:gd name="T12" fmla="*/ 2 w 58"/>
              <a:gd name="T13" fmla="*/ 24 h 78"/>
              <a:gd name="T14" fmla="*/ 13 w 58"/>
              <a:gd name="T15" fmla="*/ 3 h 78"/>
              <a:gd name="T16" fmla="*/ 9 w 58"/>
              <a:gd name="T17" fmla="*/ 36 h 78"/>
              <a:gd name="T18" fmla="*/ 11 w 58"/>
              <a:gd name="T19" fmla="*/ 58 h 78"/>
              <a:gd name="T20" fmla="*/ 29 w 58"/>
              <a:gd name="T21" fmla="*/ 59 h 78"/>
              <a:gd name="T22" fmla="*/ 46 w 58"/>
              <a:gd name="T23" fmla="*/ 58 h 78"/>
              <a:gd name="T24" fmla="*/ 48 w 58"/>
              <a:gd name="T25" fmla="*/ 35 h 78"/>
              <a:gd name="T26" fmla="*/ 46 w 58"/>
              <a:gd name="T27" fmla="*/ 12 h 78"/>
              <a:gd name="T28" fmla="*/ 14 w 58"/>
              <a:gd name="T29" fmla="*/ 11 h 78"/>
              <a:gd name="T30" fmla="*/ 9 w 58"/>
              <a:gd name="T31" fmla="*/ 36 h 78"/>
              <a:gd name="T32" fmla="*/ 29 w 58"/>
              <a:gd name="T33" fmla="*/ 71 h 78"/>
              <a:gd name="T34" fmla="*/ 27 w 58"/>
              <a:gd name="T35" fmla="*/ 63 h 78"/>
              <a:gd name="T36" fmla="*/ 29 w 58"/>
              <a:gd name="T37" fmla="*/ 7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8" h="78">
                <a:moveTo>
                  <a:pt x="13" y="3"/>
                </a:moveTo>
                <a:cubicBezTo>
                  <a:pt x="20" y="1"/>
                  <a:pt x="43" y="0"/>
                  <a:pt x="49" y="4"/>
                </a:cubicBezTo>
                <a:cubicBezTo>
                  <a:pt x="58" y="8"/>
                  <a:pt x="55" y="27"/>
                  <a:pt x="55" y="40"/>
                </a:cubicBezTo>
                <a:cubicBezTo>
                  <a:pt x="55" y="53"/>
                  <a:pt x="58" y="71"/>
                  <a:pt x="48" y="75"/>
                </a:cubicBezTo>
                <a:cubicBezTo>
                  <a:pt x="42" y="78"/>
                  <a:pt x="15" y="77"/>
                  <a:pt x="9" y="75"/>
                </a:cubicBezTo>
                <a:cubicBezTo>
                  <a:pt x="0" y="71"/>
                  <a:pt x="2" y="54"/>
                  <a:pt x="2" y="40"/>
                </a:cubicBezTo>
                <a:cubicBezTo>
                  <a:pt x="2" y="33"/>
                  <a:pt x="2" y="28"/>
                  <a:pt x="2" y="24"/>
                </a:cubicBezTo>
                <a:cubicBezTo>
                  <a:pt x="2" y="13"/>
                  <a:pt x="1" y="5"/>
                  <a:pt x="13" y="3"/>
                </a:cubicBezTo>
                <a:close/>
                <a:moveTo>
                  <a:pt x="9" y="36"/>
                </a:moveTo>
                <a:cubicBezTo>
                  <a:pt x="9" y="45"/>
                  <a:pt x="8" y="55"/>
                  <a:pt x="11" y="58"/>
                </a:cubicBezTo>
                <a:cubicBezTo>
                  <a:pt x="14" y="61"/>
                  <a:pt x="25" y="59"/>
                  <a:pt x="29" y="59"/>
                </a:cubicBezTo>
                <a:cubicBezTo>
                  <a:pt x="33" y="59"/>
                  <a:pt x="44" y="60"/>
                  <a:pt x="46" y="58"/>
                </a:cubicBezTo>
                <a:cubicBezTo>
                  <a:pt x="50" y="54"/>
                  <a:pt x="48" y="43"/>
                  <a:pt x="48" y="35"/>
                </a:cubicBezTo>
                <a:cubicBezTo>
                  <a:pt x="48" y="27"/>
                  <a:pt x="50" y="16"/>
                  <a:pt x="46" y="12"/>
                </a:cubicBezTo>
                <a:cubicBezTo>
                  <a:pt x="43" y="9"/>
                  <a:pt x="21" y="9"/>
                  <a:pt x="14" y="11"/>
                </a:cubicBezTo>
                <a:cubicBezTo>
                  <a:pt x="7" y="13"/>
                  <a:pt x="9" y="24"/>
                  <a:pt x="9" y="36"/>
                </a:cubicBezTo>
                <a:close/>
                <a:moveTo>
                  <a:pt x="29" y="71"/>
                </a:moveTo>
                <a:cubicBezTo>
                  <a:pt x="35" y="71"/>
                  <a:pt x="34" y="60"/>
                  <a:pt x="27" y="63"/>
                </a:cubicBezTo>
                <a:cubicBezTo>
                  <a:pt x="22" y="65"/>
                  <a:pt x="25" y="72"/>
                  <a:pt x="29" y="71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>
            <a:off x="2927772" y="5588341"/>
            <a:ext cx="608012" cy="458788"/>
          </a:xfrm>
          <a:custGeom>
            <a:avLst/>
            <a:gdLst>
              <a:gd name="T0" fmla="*/ 80 w 86"/>
              <a:gd name="T1" fmla="*/ 0 h 65"/>
              <a:gd name="T2" fmla="*/ 5 w 86"/>
              <a:gd name="T3" fmla="*/ 0 h 65"/>
              <a:gd name="T4" fmla="*/ 0 w 86"/>
              <a:gd name="T5" fmla="*/ 5 h 65"/>
              <a:gd name="T6" fmla="*/ 0 w 86"/>
              <a:gd name="T7" fmla="*/ 60 h 65"/>
              <a:gd name="T8" fmla="*/ 5 w 86"/>
              <a:gd name="T9" fmla="*/ 65 h 65"/>
              <a:gd name="T10" fmla="*/ 80 w 86"/>
              <a:gd name="T11" fmla="*/ 65 h 65"/>
              <a:gd name="T12" fmla="*/ 86 w 86"/>
              <a:gd name="T13" fmla="*/ 60 h 65"/>
              <a:gd name="T14" fmla="*/ 86 w 86"/>
              <a:gd name="T15" fmla="*/ 5 h 65"/>
              <a:gd name="T16" fmla="*/ 80 w 86"/>
              <a:gd name="T17" fmla="*/ 0 h 65"/>
              <a:gd name="T18" fmla="*/ 48 w 86"/>
              <a:gd name="T19" fmla="*/ 58 h 65"/>
              <a:gd name="T20" fmla="*/ 45 w 86"/>
              <a:gd name="T21" fmla="*/ 61 h 65"/>
              <a:gd name="T22" fmla="*/ 41 w 86"/>
              <a:gd name="T23" fmla="*/ 61 h 65"/>
              <a:gd name="T24" fmla="*/ 38 w 86"/>
              <a:gd name="T25" fmla="*/ 58 h 65"/>
              <a:gd name="T26" fmla="*/ 38 w 86"/>
              <a:gd name="T27" fmla="*/ 54 h 65"/>
              <a:gd name="T28" fmla="*/ 41 w 86"/>
              <a:gd name="T29" fmla="*/ 51 h 65"/>
              <a:gd name="T30" fmla="*/ 45 w 86"/>
              <a:gd name="T31" fmla="*/ 51 h 65"/>
              <a:gd name="T32" fmla="*/ 48 w 86"/>
              <a:gd name="T33" fmla="*/ 54 h 65"/>
              <a:gd name="T34" fmla="*/ 48 w 86"/>
              <a:gd name="T35" fmla="*/ 58 h 65"/>
              <a:gd name="T36" fmla="*/ 78 w 86"/>
              <a:gd name="T37" fmla="*/ 45 h 65"/>
              <a:gd name="T38" fmla="*/ 75 w 86"/>
              <a:gd name="T39" fmla="*/ 48 h 65"/>
              <a:gd name="T40" fmla="*/ 11 w 86"/>
              <a:gd name="T41" fmla="*/ 48 h 65"/>
              <a:gd name="T42" fmla="*/ 7 w 86"/>
              <a:gd name="T43" fmla="*/ 45 h 65"/>
              <a:gd name="T44" fmla="*/ 7 w 86"/>
              <a:gd name="T45" fmla="*/ 10 h 65"/>
              <a:gd name="T46" fmla="*/ 11 w 86"/>
              <a:gd name="T47" fmla="*/ 7 h 65"/>
              <a:gd name="T48" fmla="*/ 75 w 86"/>
              <a:gd name="T49" fmla="*/ 7 h 65"/>
              <a:gd name="T50" fmla="*/ 78 w 86"/>
              <a:gd name="T51" fmla="*/ 10 h 65"/>
              <a:gd name="T52" fmla="*/ 78 w 86"/>
              <a:gd name="T53" fmla="*/ 4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6" h="65">
                <a:moveTo>
                  <a:pt x="80" y="0"/>
                </a:moveTo>
                <a:cubicBezTo>
                  <a:pt x="5" y="0"/>
                  <a:pt x="5" y="0"/>
                  <a:pt x="5" y="0"/>
                </a:cubicBezTo>
                <a:cubicBezTo>
                  <a:pt x="3" y="0"/>
                  <a:pt x="0" y="3"/>
                  <a:pt x="0" y="5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2"/>
                  <a:pt x="3" y="65"/>
                  <a:pt x="5" y="65"/>
                </a:cubicBezTo>
                <a:cubicBezTo>
                  <a:pt x="80" y="65"/>
                  <a:pt x="80" y="65"/>
                  <a:pt x="80" y="65"/>
                </a:cubicBezTo>
                <a:cubicBezTo>
                  <a:pt x="83" y="65"/>
                  <a:pt x="86" y="62"/>
                  <a:pt x="86" y="60"/>
                </a:cubicBezTo>
                <a:cubicBezTo>
                  <a:pt x="86" y="5"/>
                  <a:pt x="86" y="5"/>
                  <a:pt x="86" y="5"/>
                </a:cubicBezTo>
                <a:cubicBezTo>
                  <a:pt x="86" y="3"/>
                  <a:pt x="83" y="0"/>
                  <a:pt x="80" y="0"/>
                </a:cubicBezTo>
                <a:close/>
                <a:moveTo>
                  <a:pt x="48" y="58"/>
                </a:moveTo>
                <a:cubicBezTo>
                  <a:pt x="48" y="60"/>
                  <a:pt x="47" y="61"/>
                  <a:pt x="45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39" y="61"/>
                  <a:pt x="38" y="60"/>
                  <a:pt x="38" y="58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2"/>
                  <a:pt x="39" y="51"/>
                  <a:pt x="41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7" y="51"/>
                  <a:pt x="48" y="52"/>
                  <a:pt x="48" y="54"/>
                </a:cubicBezTo>
                <a:lnTo>
                  <a:pt x="48" y="58"/>
                </a:lnTo>
                <a:close/>
                <a:moveTo>
                  <a:pt x="78" y="45"/>
                </a:moveTo>
                <a:cubicBezTo>
                  <a:pt x="78" y="46"/>
                  <a:pt x="77" y="48"/>
                  <a:pt x="75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9" y="48"/>
                  <a:pt x="7" y="46"/>
                  <a:pt x="7" y="45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9" y="7"/>
                  <a:pt x="11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7" y="7"/>
                  <a:pt x="78" y="9"/>
                  <a:pt x="78" y="10"/>
                </a:cubicBezTo>
                <a:lnTo>
                  <a:pt x="78" y="45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4494634" y="4846979"/>
            <a:ext cx="374650" cy="481012"/>
          </a:xfrm>
          <a:custGeom>
            <a:avLst/>
            <a:gdLst>
              <a:gd name="T0" fmla="*/ 0 w 236"/>
              <a:gd name="T1" fmla="*/ 0 h 303"/>
              <a:gd name="T2" fmla="*/ 0 w 236"/>
              <a:gd name="T3" fmla="*/ 303 h 303"/>
              <a:gd name="T4" fmla="*/ 236 w 236"/>
              <a:gd name="T5" fmla="*/ 303 h 303"/>
              <a:gd name="T6" fmla="*/ 236 w 236"/>
              <a:gd name="T7" fmla="*/ 0 h 303"/>
              <a:gd name="T8" fmla="*/ 0 w 236"/>
              <a:gd name="T9" fmla="*/ 0 h 303"/>
              <a:gd name="T10" fmla="*/ 85 w 236"/>
              <a:gd name="T11" fmla="*/ 258 h 303"/>
              <a:gd name="T12" fmla="*/ 36 w 236"/>
              <a:gd name="T13" fmla="*/ 258 h 303"/>
              <a:gd name="T14" fmla="*/ 36 w 236"/>
              <a:gd name="T15" fmla="*/ 205 h 303"/>
              <a:gd name="T16" fmla="*/ 85 w 236"/>
              <a:gd name="T17" fmla="*/ 205 h 303"/>
              <a:gd name="T18" fmla="*/ 85 w 236"/>
              <a:gd name="T19" fmla="*/ 258 h 303"/>
              <a:gd name="T20" fmla="*/ 85 w 236"/>
              <a:gd name="T21" fmla="*/ 183 h 303"/>
              <a:gd name="T22" fmla="*/ 36 w 236"/>
              <a:gd name="T23" fmla="*/ 183 h 303"/>
              <a:gd name="T24" fmla="*/ 36 w 236"/>
              <a:gd name="T25" fmla="*/ 129 h 303"/>
              <a:gd name="T26" fmla="*/ 85 w 236"/>
              <a:gd name="T27" fmla="*/ 129 h 303"/>
              <a:gd name="T28" fmla="*/ 85 w 236"/>
              <a:gd name="T29" fmla="*/ 183 h 303"/>
              <a:gd name="T30" fmla="*/ 209 w 236"/>
              <a:gd name="T31" fmla="*/ 232 h 303"/>
              <a:gd name="T32" fmla="*/ 107 w 236"/>
              <a:gd name="T33" fmla="*/ 232 h 303"/>
              <a:gd name="T34" fmla="*/ 107 w 236"/>
              <a:gd name="T35" fmla="*/ 129 h 303"/>
              <a:gd name="T36" fmla="*/ 209 w 236"/>
              <a:gd name="T37" fmla="*/ 129 h 303"/>
              <a:gd name="T38" fmla="*/ 209 w 236"/>
              <a:gd name="T39" fmla="*/ 232 h 303"/>
              <a:gd name="T40" fmla="*/ 209 w 236"/>
              <a:gd name="T41" fmla="*/ 98 h 303"/>
              <a:gd name="T42" fmla="*/ 31 w 236"/>
              <a:gd name="T43" fmla="*/ 98 h 303"/>
              <a:gd name="T44" fmla="*/ 31 w 236"/>
              <a:gd name="T45" fmla="*/ 36 h 303"/>
              <a:gd name="T46" fmla="*/ 209 w 236"/>
              <a:gd name="T47" fmla="*/ 36 h 303"/>
              <a:gd name="T48" fmla="*/ 209 w 236"/>
              <a:gd name="T49" fmla="*/ 98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303">
                <a:moveTo>
                  <a:pt x="0" y="0"/>
                </a:moveTo>
                <a:lnTo>
                  <a:pt x="0" y="303"/>
                </a:lnTo>
                <a:lnTo>
                  <a:pt x="236" y="303"/>
                </a:lnTo>
                <a:lnTo>
                  <a:pt x="236" y="0"/>
                </a:lnTo>
                <a:lnTo>
                  <a:pt x="0" y="0"/>
                </a:lnTo>
                <a:close/>
                <a:moveTo>
                  <a:pt x="85" y="258"/>
                </a:moveTo>
                <a:lnTo>
                  <a:pt x="36" y="258"/>
                </a:lnTo>
                <a:lnTo>
                  <a:pt x="36" y="205"/>
                </a:lnTo>
                <a:lnTo>
                  <a:pt x="85" y="205"/>
                </a:lnTo>
                <a:lnTo>
                  <a:pt x="85" y="258"/>
                </a:lnTo>
                <a:close/>
                <a:moveTo>
                  <a:pt x="85" y="183"/>
                </a:moveTo>
                <a:lnTo>
                  <a:pt x="36" y="183"/>
                </a:lnTo>
                <a:lnTo>
                  <a:pt x="36" y="129"/>
                </a:lnTo>
                <a:lnTo>
                  <a:pt x="85" y="129"/>
                </a:lnTo>
                <a:lnTo>
                  <a:pt x="85" y="183"/>
                </a:lnTo>
                <a:close/>
                <a:moveTo>
                  <a:pt x="209" y="232"/>
                </a:moveTo>
                <a:lnTo>
                  <a:pt x="107" y="232"/>
                </a:lnTo>
                <a:lnTo>
                  <a:pt x="107" y="129"/>
                </a:lnTo>
                <a:lnTo>
                  <a:pt x="209" y="129"/>
                </a:lnTo>
                <a:lnTo>
                  <a:pt x="209" y="232"/>
                </a:lnTo>
                <a:close/>
                <a:moveTo>
                  <a:pt x="209" y="98"/>
                </a:moveTo>
                <a:lnTo>
                  <a:pt x="31" y="98"/>
                </a:lnTo>
                <a:lnTo>
                  <a:pt x="31" y="36"/>
                </a:lnTo>
                <a:lnTo>
                  <a:pt x="209" y="36"/>
                </a:lnTo>
                <a:lnTo>
                  <a:pt x="209" y="98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Freeform 10"/>
          <p:cNvSpPr/>
          <p:nvPr/>
        </p:nvSpPr>
        <p:spPr bwMode="auto">
          <a:xfrm>
            <a:off x="4734347" y="2384766"/>
            <a:ext cx="92075" cy="127000"/>
          </a:xfrm>
          <a:custGeom>
            <a:avLst/>
            <a:gdLst>
              <a:gd name="T0" fmla="*/ 0 w 13"/>
              <a:gd name="T1" fmla="*/ 0 h 18"/>
              <a:gd name="T2" fmla="*/ 0 w 13"/>
              <a:gd name="T3" fmla="*/ 18 h 18"/>
              <a:gd name="T4" fmla="*/ 13 w 13"/>
              <a:gd name="T5" fmla="*/ 3 h 18"/>
              <a:gd name="T6" fmla="*/ 0 w 13"/>
              <a:gd name="T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8">
                <a:moveTo>
                  <a:pt x="0" y="0"/>
                </a:moveTo>
                <a:cubicBezTo>
                  <a:pt x="0" y="18"/>
                  <a:pt x="0" y="18"/>
                  <a:pt x="0" y="18"/>
                </a:cubicBezTo>
                <a:cubicBezTo>
                  <a:pt x="5" y="17"/>
                  <a:pt x="10" y="11"/>
                  <a:pt x="13" y="3"/>
                </a:cubicBezTo>
                <a:cubicBezTo>
                  <a:pt x="9" y="1"/>
                  <a:pt x="5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Freeform 11"/>
          <p:cNvSpPr/>
          <p:nvPr/>
        </p:nvSpPr>
        <p:spPr bwMode="auto">
          <a:xfrm>
            <a:off x="4734347" y="2257766"/>
            <a:ext cx="112712" cy="119063"/>
          </a:xfrm>
          <a:custGeom>
            <a:avLst/>
            <a:gdLst>
              <a:gd name="T0" fmla="*/ 16 w 16"/>
              <a:gd name="T1" fmla="*/ 0 h 17"/>
              <a:gd name="T2" fmla="*/ 0 w 16"/>
              <a:gd name="T3" fmla="*/ 0 h 17"/>
              <a:gd name="T4" fmla="*/ 0 w 16"/>
              <a:gd name="T5" fmla="*/ 14 h 17"/>
              <a:gd name="T6" fmla="*/ 14 w 16"/>
              <a:gd name="T7" fmla="*/ 17 h 17"/>
              <a:gd name="T8" fmla="*/ 16 w 16"/>
              <a:gd name="T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7">
                <a:moveTo>
                  <a:pt x="1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5" y="14"/>
                  <a:pt x="10" y="15"/>
                  <a:pt x="14" y="17"/>
                </a:cubicBezTo>
                <a:cubicBezTo>
                  <a:pt x="15" y="12"/>
                  <a:pt x="16" y="6"/>
                  <a:pt x="16" y="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Freeform 12"/>
          <p:cNvSpPr/>
          <p:nvPr/>
        </p:nvSpPr>
        <p:spPr bwMode="auto">
          <a:xfrm>
            <a:off x="4734347" y="2108541"/>
            <a:ext cx="112712" cy="120650"/>
          </a:xfrm>
          <a:custGeom>
            <a:avLst/>
            <a:gdLst>
              <a:gd name="T0" fmla="*/ 0 w 16"/>
              <a:gd name="T1" fmla="*/ 3 h 17"/>
              <a:gd name="T2" fmla="*/ 0 w 16"/>
              <a:gd name="T3" fmla="*/ 17 h 17"/>
              <a:gd name="T4" fmla="*/ 16 w 16"/>
              <a:gd name="T5" fmla="*/ 17 h 17"/>
              <a:gd name="T6" fmla="*/ 14 w 16"/>
              <a:gd name="T7" fmla="*/ 0 h 17"/>
              <a:gd name="T8" fmla="*/ 0 w 16"/>
              <a:gd name="T9" fmla="*/ 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7">
                <a:moveTo>
                  <a:pt x="0" y="3"/>
                </a:moveTo>
                <a:cubicBezTo>
                  <a:pt x="0" y="17"/>
                  <a:pt x="0" y="17"/>
                  <a:pt x="0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1"/>
                  <a:pt x="15" y="5"/>
                  <a:pt x="14" y="0"/>
                </a:cubicBezTo>
                <a:cubicBezTo>
                  <a:pt x="9" y="2"/>
                  <a:pt x="5" y="3"/>
                  <a:pt x="0" y="3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Freeform 13"/>
          <p:cNvSpPr/>
          <p:nvPr/>
        </p:nvSpPr>
        <p:spPr bwMode="auto">
          <a:xfrm>
            <a:off x="4615284" y="2384766"/>
            <a:ext cx="98425" cy="133350"/>
          </a:xfrm>
          <a:custGeom>
            <a:avLst/>
            <a:gdLst>
              <a:gd name="T0" fmla="*/ 14 w 14"/>
              <a:gd name="T1" fmla="*/ 19 h 19"/>
              <a:gd name="T2" fmla="*/ 14 w 14"/>
              <a:gd name="T3" fmla="*/ 0 h 19"/>
              <a:gd name="T4" fmla="*/ 0 w 14"/>
              <a:gd name="T5" fmla="*/ 3 h 19"/>
              <a:gd name="T6" fmla="*/ 14 w 14"/>
              <a:gd name="T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19">
                <a:moveTo>
                  <a:pt x="14" y="19"/>
                </a:moveTo>
                <a:cubicBezTo>
                  <a:pt x="14" y="0"/>
                  <a:pt x="14" y="0"/>
                  <a:pt x="14" y="0"/>
                </a:cubicBezTo>
                <a:cubicBezTo>
                  <a:pt x="9" y="0"/>
                  <a:pt x="4" y="1"/>
                  <a:pt x="0" y="3"/>
                </a:cubicBezTo>
                <a:cubicBezTo>
                  <a:pt x="3" y="11"/>
                  <a:pt x="8" y="17"/>
                  <a:pt x="14" y="19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Freeform 14"/>
          <p:cNvSpPr/>
          <p:nvPr/>
        </p:nvSpPr>
        <p:spPr bwMode="auto">
          <a:xfrm>
            <a:off x="4593059" y="2116479"/>
            <a:ext cx="120650" cy="112712"/>
          </a:xfrm>
          <a:custGeom>
            <a:avLst/>
            <a:gdLst>
              <a:gd name="T0" fmla="*/ 0 w 17"/>
              <a:gd name="T1" fmla="*/ 16 h 16"/>
              <a:gd name="T2" fmla="*/ 17 w 17"/>
              <a:gd name="T3" fmla="*/ 16 h 16"/>
              <a:gd name="T4" fmla="*/ 17 w 17"/>
              <a:gd name="T5" fmla="*/ 3 h 16"/>
              <a:gd name="T6" fmla="*/ 2 w 17"/>
              <a:gd name="T7" fmla="*/ 0 h 16"/>
              <a:gd name="T8" fmla="*/ 0 w 17"/>
              <a:gd name="T9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6">
                <a:moveTo>
                  <a:pt x="0" y="16"/>
                </a:moveTo>
                <a:cubicBezTo>
                  <a:pt x="17" y="16"/>
                  <a:pt x="17" y="16"/>
                  <a:pt x="17" y="16"/>
                </a:cubicBezTo>
                <a:cubicBezTo>
                  <a:pt x="17" y="3"/>
                  <a:pt x="17" y="3"/>
                  <a:pt x="17" y="3"/>
                </a:cubicBezTo>
                <a:cubicBezTo>
                  <a:pt x="12" y="2"/>
                  <a:pt x="7" y="1"/>
                  <a:pt x="2" y="0"/>
                </a:cubicBezTo>
                <a:cubicBezTo>
                  <a:pt x="1" y="5"/>
                  <a:pt x="0" y="10"/>
                  <a:pt x="0" y="16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Freeform 15"/>
          <p:cNvSpPr/>
          <p:nvPr/>
        </p:nvSpPr>
        <p:spPr bwMode="auto">
          <a:xfrm>
            <a:off x="4734347" y="1989479"/>
            <a:ext cx="85725" cy="112712"/>
          </a:xfrm>
          <a:custGeom>
            <a:avLst/>
            <a:gdLst>
              <a:gd name="T0" fmla="*/ 0 w 12"/>
              <a:gd name="T1" fmla="*/ 0 h 16"/>
              <a:gd name="T2" fmla="*/ 0 w 12"/>
              <a:gd name="T3" fmla="*/ 16 h 16"/>
              <a:gd name="T4" fmla="*/ 12 w 12"/>
              <a:gd name="T5" fmla="*/ 13 h 16"/>
              <a:gd name="T6" fmla="*/ 0 w 12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6">
                <a:moveTo>
                  <a:pt x="0" y="0"/>
                </a:moveTo>
                <a:cubicBezTo>
                  <a:pt x="0" y="16"/>
                  <a:pt x="0" y="16"/>
                  <a:pt x="0" y="16"/>
                </a:cubicBezTo>
                <a:cubicBezTo>
                  <a:pt x="4" y="16"/>
                  <a:pt x="8" y="15"/>
                  <a:pt x="12" y="13"/>
                </a:cubicBezTo>
                <a:cubicBezTo>
                  <a:pt x="9" y="6"/>
                  <a:pt x="5" y="1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Freeform 16"/>
          <p:cNvSpPr/>
          <p:nvPr/>
        </p:nvSpPr>
        <p:spPr bwMode="auto">
          <a:xfrm>
            <a:off x="4621634" y="1981541"/>
            <a:ext cx="92075" cy="120650"/>
          </a:xfrm>
          <a:custGeom>
            <a:avLst/>
            <a:gdLst>
              <a:gd name="T0" fmla="*/ 13 w 13"/>
              <a:gd name="T1" fmla="*/ 17 h 17"/>
              <a:gd name="T2" fmla="*/ 13 w 13"/>
              <a:gd name="T3" fmla="*/ 0 h 17"/>
              <a:gd name="T4" fmla="*/ 0 w 13"/>
              <a:gd name="T5" fmla="*/ 15 h 17"/>
              <a:gd name="T6" fmla="*/ 13 w 13"/>
              <a:gd name="T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7">
                <a:moveTo>
                  <a:pt x="13" y="17"/>
                </a:moveTo>
                <a:cubicBezTo>
                  <a:pt x="13" y="0"/>
                  <a:pt x="13" y="0"/>
                  <a:pt x="13" y="0"/>
                </a:cubicBezTo>
                <a:cubicBezTo>
                  <a:pt x="7" y="2"/>
                  <a:pt x="3" y="7"/>
                  <a:pt x="0" y="15"/>
                </a:cubicBezTo>
                <a:cubicBezTo>
                  <a:pt x="4" y="16"/>
                  <a:pt x="8" y="17"/>
                  <a:pt x="13" y="17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Freeform 17"/>
          <p:cNvSpPr/>
          <p:nvPr/>
        </p:nvSpPr>
        <p:spPr bwMode="auto">
          <a:xfrm>
            <a:off x="4593059" y="2257766"/>
            <a:ext cx="120650" cy="119063"/>
          </a:xfrm>
          <a:custGeom>
            <a:avLst/>
            <a:gdLst>
              <a:gd name="T0" fmla="*/ 2 w 17"/>
              <a:gd name="T1" fmla="*/ 17 h 17"/>
              <a:gd name="T2" fmla="*/ 17 w 17"/>
              <a:gd name="T3" fmla="*/ 14 h 17"/>
              <a:gd name="T4" fmla="*/ 17 w 17"/>
              <a:gd name="T5" fmla="*/ 0 h 17"/>
              <a:gd name="T6" fmla="*/ 0 w 17"/>
              <a:gd name="T7" fmla="*/ 0 h 17"/>
              <a:gd name="T8" fmla="*/ 2 w 17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7">
                <a:moveTo>
                  <a:pt x="2" y="17"/>
                </a:moveTo>
                <a:cubicBezTo>
                  <a:pt x="6" y="15"/>
                  <a:pt x="11" y="14"/>
                  <a:pt x="17" y="14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1" y="12"/>
                  <a:pt x="2" y="17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Freeform 18"/>
          <p:cNvSpPr/>
          <p:nvPr/>
        </p:nvSpPr>
        <p:spPr bwMode="auto">
          <a:xfrm>
            <a:off x="4445422" y="2257766"/>
            <a:ext cx="134937" cy="176213"/>
          </a:xfrm>
          <a:custGeom>
            <a:avLst/>
            <a:gdLst>
              <a:gd name="T0" fmla="*/ 19 w 19"/>
              <a:gd name="T1" fmla="*/ 19 h 25"/>
              <a:gd name="T2" fmla="*/ 16 w 19"/>
              <a:gd name="T3" fmla="*/ 0 h 25"/>
              <a:gd name="T4" fmla="*/ 0 w 19"/>
              <a:gd name="T5" fmla="*/ 0 h 25"/>
              <a:gd name="T6" fmla="*/ 10 w 19"/>
              <a:gd name="T7" fmla="*/ 25 h 25"/>
              <a:gd name="T8" fmla="*/ 19 w 19"/>
              <a:gd name="T9" fmla="*/ 19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5">
                <a:moveTo>
                  <a:pt x="19" y="19"/>
                </a:moveTo>
                <a:cubicBezTo>
                  <a:pt x="17" y="13"/>
                  <a:pt x="17" y="7"/>
                  <a:pt x="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"/>
                  <a:pt x="4" y="19"/>
                  <a:pt x="10" y="25"/>
                </a:cubicBezTo>
                <a:cubicBezTo>
                  <a:pt x="12" y="23"/>
                  <a:pt x="16" y="20"/>
                  <a:pt x="19" y="19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Freeform 19"/>
          <p:cNvSpPr/>
          <p:nvPr/>
        </p:nvSpPr>
        <p:spPr bwMode="auto">
          <a:xfrm>
            <a:off x="4783559" y="1975191"/>
            <a:ext cx="120650" cy="92075"/>
          </a:xfrm>
          <a:custGeom>
            <a:avLst/>
            <a:gdLst>
              <a:gd name="T0" fmla="*/ 0 w 17"/>
              <a:gd name="T1" fmla="*/ 0 h 13"/>
              <a:gd name="T2" fmla="*/ 9 w 17"/>
              <a:gd name="T3" fmla="*/ 13 h 13"/>
              <a:gd name="T4" fmla="*/ 17 w 17"/>
              <a:gd name="T5" fmla="*/ 8 h 13"/>
              <a:gd name="T6" fmla="*/ 0 w 1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3">
                <a:moveTo>
                  <a:pt x="0" y="0"/>
                </a:moveTo>
                <a:cubicBezTo>
                  <a:pt x="3" y="2"/>
                  <a:pt x="7" y="7"/>
                  <a:pt x="9" y="13"/>
                </a:cubicBezTo>
                <a:cubicBezTo>
                  <a:pt x="12" y="12"/>
                  <a:pt x="15" y="10"/>
                  <a:pt x="17" y="8"/>
                </a:cubicBezTo>
                <a:cubicBezTo>
                  <a:pt x="12" y="4"/>
                  <a:pt x="6" y="1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Freeform 20"/>
          <p:cNvSpPr/>
          <p:nvPr/>
        </p:nvSpPr>
        <p:spPr bwMode="auto">
          <a:xfrm>
            <a:off x="4861347" y="2257766"/>
            <a:ext cx="149225" cy="182563"/>
          </a:xfrm>
          <a:custGeom>
            <a:avLst/>
            <a:gdLst>
              <a:gd name="T0" fmla="*/ 3 w 21"/>
              <a:gd name="T1" fmla="*/ 0 h 26"/>
              <a:gd name="T2" fmla="*/ 0 w 21"/>
              <a:gd name="T3" fmla="*/ 19 h 26"/>
              <a:gd name="T4" fmla="*/ 10 w 21"/>
              <a:gd name="T5" fmla="*/ 26 h 26"/>
              <a:gd name="T6" fmla="*/ 21 w 21"/>
              <a:gd name="T7" fmla="*/ 0 h 26"/>
              <a:gd name="T8" fmla="*/ 3 w 21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6">
                <a:moveTo>
                  <a:pt x="3" y="0"/>
                </a:moveTo>
                <a:cubicBezTo>
                  <a:pt x="2" y="7"/>
                  <a:pt x="2" y="13"/>
                  <a:pt x="0" y="19"/>
                </a:cubicBezTo>
                <a:cubicBezTo>
                  <a:pt x="4" y="21"/>
                  <a:pt x="7" y="23"/>
                  <a:pt x="10" y="26"/>
                </a:cubicBezTo>
                <a:cubicBezTo>
                  <a:pt x="16" y="19"/>
                  <a:pt x="20" y="10"/>
                  <a:pt x="21" y="0"/>
                </a:cubicBezTo>
                <a:cubicBezTo>
                  <a:pt x="3" y="0"/>
                  <a:pt x="3" y="0"/>
                  <a:pt x="3" y="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Freeform 21"/>
          <p:cNvSpPr/>
          <p:nvPr/>
        </p:nvSpPr>
        <p:spPr bwMode="auto">
          <a:xfrm>
            <a:off x="4537497" y="1975191"/>
            <a:ext cx="119062" cy="98425"/>
          </a:xfrm>
          <a:custGeom>
            <a:avLst/>
            <a:gdLst>
              <a:gd name="T0" fmla="*/ 8 w 17"/>
              <a:gd name="T1" fmla="*/ 14 h 14"/>
              <a:gd name="T2" fmla="*/ 17 w 17"/>
              <a:gd name="T3" fmla="*/ 0 h 14"/>
              <a:gd name="T4" fmla="*/ 0 w 17"/>
              <a:gd name="T5" fmla="*/ 8 h 14"/>
              <a:gd name="T6" fmla="*/ 8 w 17"/>
              <a:gd name="T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4">
                <a:moveTo>
                  <a:pt x="8" y="14"/>
                </a:moveTo>
                <a:cubicBezTo>
                  <a:pt x="10" y="8"/>
                  <a:pt x="13" y="3"/>
                  <a:pt x="17" y="0"/>
                </a:cubicBezTo>
                <a:cubicBezTo>
                  <a:pt x="11" y="1"/>
                  <a:pt x="5" y="4"/>
                  <a:pt x="0" y="8"/>
                </a:cubicBezTo>
                <a:cubicBezTo>
                  <a:pt x="3" y="10"/>
                  <a:pt x="5" y="12"/>
                  <a:pt x="8" y="14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Freeform 22"/>
          <p:cNvSpPr/>
          <p:nvPr/>
        </p:nvSpPr>
        <p:spPr bwMode="auto">
          <a:xfrm>
            <a:off x="4861347" y="2052979"/>
            <a:ext cx="141287" cy="176212"/>
          </a:xfrm>
          <a:custGeom>
            <a:avLst/>
            <a:gdLst>
              <a:gd name="T0" fmla="*/ 0 w 20"/>
              <a:gd name="T1" fmla="*/ 7 h 25"/>
              <a:gd name="T2" fmla="*/ 2 w 20"/>
              <a:gd name="T3" fmla="*/ 25 h 25"/>
              <a:gd name="T4" fmla="*/ 20 w 20"/>
              <a:gd name="T5" fmla="*/ 25 h 25"/>
              <a:gd name="T6" fmla="*/ 9 w 20"/>
              <a:gd name="T7" fmla="*/ 0 h 25"/>
              <a:gd name="T8" fmla="*/ 0 w 20"/>
              <a:gd name="T9" fmla="*/ 7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5">
                <a:moveTo>
                  <a:pt x="0" y="7"/>
                </a:moveTo>
                <a:cubicBezTo>
                  <a:pt x="1" y="12"/>
                  <a:pt x="2" y="18"/>
                  <a:pt x="2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15"/>
                  <a:pt x="16" y="6"/>
                  <a:pt x="9" y="0"/>
                </a:cubicBezTo>
                <a:cubicBezTo>
                  <a:pt x="6" y="2"/>
                  <a:pt x="3" y="5"/>
                  <a:pt x="0" y="7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Freeform 23"/>
          <p:cNvSpPr/>
          <p:nvPr/>
        </p:nvSpPr>
        <p:spPr bwMode="auto">
          <a:xfrm>
            <a:off x="4445422" y="2052979"/>
            <a:ext cx="134937" cy="176212"/>
          </a:xfrm>
          <a:custGeom>
            <a:avLst/>
            <a:gdLst>
              <a:gd name="T0" fmla="*/ 17 w 19"/>
              <a:gd name="T1" fmla="*/ 25 h 25"/>
              <a:gd name="T2" fmla="*/ 19 w 19"/>
              <a:gd name="T3" fmla="*/ 7 h 25"/>
              <a:gd name="T4" fmla="*/ 10 w 19"/>
              <a:gd name="T5" fmla="*/ 0 h 25"/>
              <a:gd name="T6" fmla="*/ 0 w 19"/>
              <a:gd name="T7" fmla="*/ 25 h 25"/>
              <a:gd name="T8" fmla="*/ 17 w 19"/>
              <a:gd name="T9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5">
                <a:moveTo>
                  <a:pt x="17" y="25"/>
                </a:moveTo>
                <a:cubicBezTo>
                  <a:pt x="17" y="19"/>
                  <a:pt x="18" y="12"/>
                  <a:pt x="19" y="7"/>
                </a:cubicBezTo>
                <a:cubicBezTo>
                  <a:pt x="16" y="5"/>
                  <a:pt x="13" y="3"/>
                  <a:pt x="10" y="0"/>
                </a:cubicBezTo>
                <a:cubicBezTo>
                  <a:pt x="4" y="7"/>
                  <a:pt x="0" y="16"/>
                  <a:pt x="0" y="25"/>
                </a:cubicBezTo>
                <a:cubicBezTo>
                  <a:pt x="17" y="25"/>
                  <a:pt x="17" y="25"/>
                  <a:pt x="17" y="25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Freeform 24"/>
          <p:cNvSpPr/>
          <p:nvPr/>
        </p:nvSpPr>
        <p:spPr bwMode="auto">
          <a:xfrm>
            <a:off x="4783559" y="2419691"/>
            <a:ext cx="127000" cy="106363"/>
          </a:xfrm>
          <a:custGeom>
            <a:avLst/>
            <a:gdLst>
              <a:gd name="T0" fmla="*/ 10 w 18"/>
              <a:gd name="T1" fmla="*/ 0 h 15"/>
              <a:gd name="T2" fmla="*/ 0 w 18"/>
              <a:gd name="T3" fmla="*/ 15 h 15"/>
              <a:gd name="T4" fmla="*/ 18 w 18"/>
              <a:gd name="T5" fmla="*/ 6 h 15"/>
              <a:gd name="T6" fmla="*/ 10 w 18"/>
              <a:gd name="T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" h="15">
                <a:moveTo>
                  <a:pt x="10" y="0"/>
                </a:moveTo>
                <a:cubicBezTo>
                  <a:pt x="7" y="7"/>
                  <a:pt x="4" y="12"/>
                  <a:pt x="0" y="15"/>
                </a:cubicBezTo>
                <a:cubicBezTo>
                  <a:pt x="7" y="13"/>
                  <a:pt x="13" y="10"/>
                  <a:pt x="18" y="6"/>
                </a:cubicBezTo>
                <a:cubicBezTo>
                  <a:pt x="15" y="4"/>
                  <a:pt x="13" y="2"/>
                  <a:pt x="10" y="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Freeform 25"/>
          <p:cNvSpPr/>
          <p:nvPr/>
        </p:nvSpPr>
        <p:spPr bwMode="auto">
          <a:xfrm>
            <a:off x="4537497" y="2419691"/>
            <a:ext cx="112712" cy="98425"/>
          </a:xfrm>
          <a:custGeom>
            <a:avLst/>
            <a:gdLst>
              <a:gd name="T0" fmla="*/ 7 w 16"/>
              <a:gd name="T1" fmla="*/ 0 h 14"/>
              <a:gd name="T2" fmla="*/ 0 w 16"/>
              <a:gd name="T3" fmla="*/ 5 h 14"/>
              <a:gd name="T4" fmla="*/ 16 w 16"/>
              <a:gd name="T5" fmla="*/ 14 h 14"/>
              <a:gd name="T6" fmla="*/ 7 w 16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14">
                <a:moveTo>
                  <a:pt x="7" y="0"/>
                </a:moveTo>
                <a:cubicBezTo>
                  <a:pt x="4" y="1"/>
                  <a:pt x="2" y="3"/>
                  <a:pt x="0" y="5"/>
                </a:cubicBezTo>
                <a:cubicBezTo>
                  <a:pt x="4" y="10"/>
                  <a:pt x="10" y="13"/>
                  <a:pt x="16" y="14"/>
                </a:cubicBezTo>
                <a:cubicBezTo>
                  <a:pt x="13" y="11"/>
                  <a:pt x="9" y="6"/>
                  <a:pt x="7" y="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Freeform 26"/>
          <p:cNvSpPr>
            <a:spLocks noEditPoints="1"/>
          </p:cNvSpPr>
          <p:nvPr/>
        </p:nvSpPr>
        <p:spPr bwMode="auto">
          <a:xfrm>
            <a:off x="1460922" y="1946616"/>
            <a:ext cx="522287" cy="528638"/>
          </a:xfrm>
          <a:custGeom>
            <a:avLst/>
            <a:gdLst>
              <a:gd name="T0" fmla="*/ 74 w 74"/>
              <a:gd name="T1" fmla="*/ 65 h 75"/>
              <a:gd name="T2" fmla="*/ 55 w 74"/>
              <a:gd name="T3" fmla="*/ 47 h 75"/>
              <a:gd name="T4" fmla="*/ 58 w 74"/>
              <a:gd name="T5" fmla="*/ 30 h 75"/>
              <a:gd name="T6" fmla="*/ 28 w 74"/>
              <a:gd name="T7" fmla="*/ 1 h 75"/>
              <a:gd name="T8" fmla="*/ 1 w 74"/>
              <a:gd name="T9" fmla="*/ 33 h 75"/>
              <a:gd name="T10" fmla="*/ 32 w 74"/>
              <a:gd name="T11" fmla="*/ 62 h 75"/>
              <a:gd name="T12" fmla="*/ 47 w 74"/>
              <a:gd name="T13" fmla="*/ 56 h 75"/>
              <a:gd name="T14" fmla="*/ 66 w 74"/>
              <a:gd name="T15" fmla="*/ 74 h 75"/>
              <a:gd name="T16" fmla="*/ 68 w 74"/>
              <a:gd name="T17" fmla="*/ 74 h 75"/>
              <a:gd name="T18" fmla="*/ 74 w 74"/>
              <a:gd name="T19" fmla="*/ 67 h 75"/>
              <a:gd name="T20" fmla="*/ 74 w 74"/>
              <a:gd name="T21" fmla="*/ 65 h 75"/>
              <a:gd name="T22" fmla="*/ 10 w 74"/>
              <a:gd name="T23" fmla="*/ 32 h 75"/>
              <a:gd name="T24" fmla="*/ 29 w 74"/>
              <a:gd name="T25" fmla="*/ 11 h 75"/>
              <a:gd name="T26" fmla="*/ 49 w 74"/>
              <a:gd name="T27" fmla="*/ 31 h 75"/>
              <a:gd name="T28" fmla="*/ 31 w 74"/>
              <a:gd name="T29" fmla="*/ 52 h 75"/>
              <a:gd name="T30" fmla="*/ 10 w 74"/>
              <a:gd name="T31" fmla="*/ 32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4" h="75">
                <a:moveTo>
                  <a:pt x="74" y="65"/>
                </a:moveTo>
                <a:cubicBezTo>
                  <a:pt x="55" y="47"/>
                  <a:pt x="55" y="47"/>
                  <a:pt x="55" y="47"/>
                </a:cubicBezTo>
                <a:cubicBezTo>
                  <a:pt x="57" y="42"/>
                  <a:pt x="59" y="36"/>
                  <a:pt x="58" y="30"/>
                </a:cubicBezTo>
                <a:cubicBezTo>
                  <a:pt x="57" y="13"/>
                  <a:pt x="44" y="0"/>
                  <a:pt x="28" y="1"/>
                </a:cubicBezTo>
                <a:cubicBezTo>
                  <a:pt x="12" y="2"/>
                  <a:pt x="0" y="16"/>
                  <a:pt x="1" y="33"/>
                </a:cubicBezTo>
                <a:cubicBezTo>
                  <a:pt x="2" y="49"/>
                  <a:pt x="16" y="63"/>
                  <a:pt x="32" y="62"/>
                </a:cubicBezTo>
                <a:cubicBezTo>
                  <a:pt x="37" y="62"/>
                  <a:pt x="43" y="60"/>
                  <a:pt x="47" y="56"/>
                </a:cubicBezTo>
                <a:cubicBezTo>
                  <a:pt x="66" y="74"/>
                  <a:pt x="66" y="74"/>
                  <a:pt x="66" y="74"/>
                </a:cubicBezTo>
                <a:cubicBezTo>
                  <a:pt x="66" y="75"/>
                  <a:pt x="67" y="75"/>
                  <a:pt x="68" y="74"/>
                </a:cubicBezTo>
                <a:cubicBezTo>
                  <a:pt x="74" y="67"/>
                  <a:pt x="74" y="67"/>
                  <a:pt x="74" y="67"/>
                </a:cubicBezTo>
                <a:cubicBezTo>
                  <a:pt x="74" y="67"/>
                  <a:pt x="74" y="66"/>
                  <a:pt x="74" y="65"/>
                </a:cubicBezTo>
                <a:close/>
                <a:moveTo>
                  <a:pt x="10" y="32"/>
                </a:moveTo>
                <a:cubicBezTo>
                  <a:pt x="10" y="21"/>
                  <a:pt x="18" y="11"/>
                  <a:pt x="29" y="11"/>
                </a:cubicBezTo>
                <a:cubicBezTo>
                  <a:pt x="39" y="10"/>
                  <a:pt x="49" y="19"/>
                  <a:pt x="49" y="31"/>
                </a:cubicBezTo>
                <a:cubicBezTo>
                  <a:pt x="50" y="42"/>
                  <a:pt x="42" y="52"/>
                  <a:pt x="31" y="52"/>
                </a:cubicBezTo>
                <a:cubicBezTo>
                  <a:pt x="20" y="53"/>
                  <a:pt x="11" y="44"/>
                  <a:pt x="10" y="32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Freeform 27"/>
          <p:cNvSpPr/>
          <p:nvPr/>
        </p:nvSpPr>
        <p:spPr bwMode="auto">
          <a:xfrm>
            <a:off x="5328072" y="3640479"/>
            <a:ext cx="366712" cy="366712"/>
          </a:xfrm>
          <a:custGeom>
            <a:avLst/>
            <a:gdLst>
              <a:gd name="T0" fmla="*/ 33 w 52"/>
              <a:gd name="T1" fmla="*/ 32 h 52"/>
              <a:gd name="T2" fmla="*/ 32 w 52"/>
              <a:gd name="T3" fmla="*/ 29 h 52"/>
              <a:gd name="T4" fmla="*/ 34 w 52"/>
              <a:gd name="T5" fmla="*/ 22 h 52"/>
              <a:gd name="T6" fmla="*/ 36 w 52"/>
              <a:gd name="T7" fmla="*/ 21 h 52"/>
              <a:gd name="T8" fmla="*/ 36 w 52"/>
              <a:gd name="T9" fmla="*/ 18 h 52"/>
              <a:gd name="T10" fmla="*/ 36 w 52"/>
              <a:gd name="T11" fmla="*/ 17 h 52"/>
              <a:gd name="T12" fmla="*/ 37 w 52"/>
              <a:gd name="T13" fmla="*/ 9 h 52"/>
              <a:gd name="T14" fmla="*/ 29 w 52"/>
              <a:gd name="T15" fmla="*/ 1 h 52"/>
              <a:gd name="T16" fmla="*/ 19 w 52"/>
              <a:gd name="T17" fmla="*/ 2 h 52"/>
              <a:gd name="T18" fmla="*/ 15 w 52"/>
              <a:gd name="T19" fmla="*/ 9 h 52"/>
              <a:gd name="T20" fmla="*/ 16 w 52"/>
              <a:gd name="T21" fmla="*/ 17 h 52"/>
              <a:gd name="T22" fmla="*/ 15 w 52"/>
              <a:gd name="T23" fmla="*/ 19 h 52"/>
              <a:gd name="T24" fmla="*/ 17 w 52"/>
              <a:gd name="T25" fmla="*/ 22 h 52"/>
              <a:gd name="T26" fmla="*/ 19 w 52"/>
              <a:gd name="T27" fmla="*/ 31 h 52"/>
              <a:gd name="T28" fmla="*/ 7 w 52"/>
              <a:gd name="T29" fmla="*/ 39 h 52"/>
              <a:gd name="T30" fmla="*/ 0 w 52"/>
              <a:gd name="T31" fmla="*/ 52 h 52"/>
              <a:gd name="T32" fmla="*/ 52 w 52"/>
              <a:gd name="T33" fmla="*/ 52 h 52"/>
              <a:gd name="T34" fmla="*/ 48 w 52"/>
              <a:gd name="T35" fmla="*/ 39 h 52"/>
              <a:gd name="T36" fmla="*/ 33 w 52"/>
              <a:gd name="T37" fmla="*/ 3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" h="52">
                <a:moveTo>
                  <a:pt x="33" y="32"/>
                </a:moveTo>
                <a:cubicBezTo>
                  <a:pt x="33" y="31"/>
                  <a:pt x="32" y="30"/>
                  <a:pt x="32" y="29"/>
                </a:cubicBezTo>
                <a:cubicBezTo>
                  <a:pt x="33" y="26"/>
                  <a:pt x="34" y="22"/>
                  <a:pt x="34" y="22"/>
                </a:cubicBezTo>
                <a:cubicBezTo>
                  <a:pt x="34" y="22"/>
                  <a:pt x="35" y="22"/>
                  <a:pt x="36" y="21"/>
                </a:cubicBezTo>
                <a:cubicBezTo>
                  <a:pt x="37" y="19"/>
                  <a:pt x="36" y="18"/>
                  <a:pt x="36" y="18"/>
                </a:cubicBezTo>
                <a:cubicBezTo>
                  <a:pt x="36" y="18"/>
                  <a:pt x="36" y="17"/>
                  <a:pt x="36" y="17"/>
                </a:cubicBezTo>
                <a:cubicBezTo>
                  <a:pt x="36" y="15"/>
                  <a:pt x="37" y="12"/>
                  <a:pt x="37" y="9"/>
                </a:cubicBezTo>
                <a:cubicBezTo>
                  <a:pt x="36" y="4"/>
                  <a:pt x="31" y="1"/>
                  <a:pt x="29" y="1"/>
                </a:cubicBezTo>
                <a:cubicBezTo>
                  <a:pt x="27" y="0"/>
                  <a:pt x="23" y="0"/>
                  <a:pt x="19" y="2"/>
                </a:cubicBezTo>
                <a:cubicBezTo>
                  <a:pt x="16" y="4"/>
                  <a:pt x="15" y="7"/>
                  <a:pt x="15" y="9"/>
                </a:cubicBezTo>
                <a:cubicBezTo>
                  <a:pt x="15" y="12"/>
                  <a:pt x="16" y="17"/>
                  <a:pt x="16" y="17"/>
                </a:cubicBezTo>
                <a:cubicBezTo>
                  <a:pt x="16" y="17"/>
                  <a:pt x="15" y="17"/>
                  <a:pt x="15" y="19"/>
                </a:cubicBezTo>
                <a:cubicBezTo>
                  <a:pt x="15" y="21"/>
                  <a:pt x="17" y="22"/>
                  <a:pt x="17" y="22"/>
                </a:cubicBezTo>
                <a:cubicBezTo>
                  <a:pt x="17" y="22"/>
                  <a:pt x="20" y="28"/>
                  <a:pt x="19" y="31"/>
                </a:cubicBezTo>
                <a:cubicBezTo>
                  <a:pt x="18" y="33"/>
                  <a:pt x="12" y="35"/>
                  <a:pt x="7" y="39"/>
                </a:cubicBezTo>
                <a:cubicBezTo>
                  <a:pt x="1" y="42"/>
                  <a:pt x="0" y="52"/>
                  <a:pt x="0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1" y="43"/>
                  <a:pt x="48" y="39"/>
                </a:cubicBezTo>
                <a:cubicBezTo>
                  <a:pt x="44" y="36"/>
                  <a:pt x="34" y="35"/>
                  <a:pt x="33" y="32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Freeform 28"/>
          <p:cNvSpPr/>
          <p:nvPr/>
        </p:nvSpPr>
        <p:spPr bwMode="auto">
          <a:xfrm>
            <a:off x="5328072" y="3865904"/>
            <a:ext cx="182562" cy="141287"/>
          </a:xfrm>
          <a:custGeom>
            <a:avLst/>
            <a:gdLst>
              <a:gd name="T0" fmla="*/ 0 w 26"/>
              <a:gd name="T1" fmla="*/ 20 h 20"/>
              <a:gd name="T2" fmla="*/ 26 w 26"/>
              <a:gd name="T3" fmla="*/ 20 h 20"/>
              <a:gd name="T4" fmla="*/ 20 w 26"/>
              <a:gd name="T5" fmla="*/ 2 h 20"/>
              <a:gd name="T6" fmla="*/ 18 w 26"/>
              <a:gd name="T7" fmla="*/ 0 h 20"/>
              <a:gd name="T8" fmla="*/ 7 w 26"/>
              <a:gd name="T9" fmla="*/ 7 h 20"/>
              <a:gd name="T10" fmla="*/ 0 w 26"/>
              <a:gd name="T11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20">
                <a:moveTo>
                  <a:pt x="0" y="20"/>
                </a:moveTo>
                <a:cubicBezTo>
                  <a:pt x="26" y="20"/>
                  <a:pt x="26" y="20"/>
                  <a:pt x="26" y="20"/>
                </a:cubicBezTo>
                <a:cubicBezTo>
                  <a:pt x="26" y="20"/>
                  <a:pt x="25" y="7"/>
                  <a:pt x="20" y="2"/>
                </a:cubicBezTo>
                <a:cubicBezTo>
                  <a:pt x="19" y="2"/>
                  <a:pt x="19" y="1"/>
                  <a:pt x="18" y="0"/>
                </a:cubicBezTo>
                <a:cubicBezTo>
                  <a:pt x="15" y="2"/>
                  <a:pt x="11" y="4"/>
                  <a:pt x="7" y="7"/>
                </a:cubicBezTo>
                <a:cubicBezTo>
                  <a:pt x="2" y="10"/>
                  <a:pt x="1" y="17"/>
                  <a:pt x="0" y="2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Freeform 29"/>
          <p:cNvSpPr/>
          <p:nvPr/>
        </p:nvSpPr>
        <p:spPr bwMode="auto">
          <a:xfrm>
            <a:off x="5002634" y="3507129"/>
            <a:ext cx="417513" cy="500062"/>
          </a:xfrm>
          <a:custGeom>
            <a:avLst/>
            <a:gdLst>
              <a:gd name="T0" fmla="*/ 51 w 59"/>
              <a:gd name="T1" fmla="*/ 54 h 71"/>
              <a:gd name="T2" fmla="*/ 57 w 59"/>
              <a:gd name="T3" fmla="*/ 50 h 71"/>
              <a:gd name="T4" fmla="*/ 59 w 59"/>
              <a:gd name="T5" fmla="*/ 49 h 71"/>
              <a:gd name="T6" fmla="*/ 46 w 59"/>
              <a:gd name="T7" fmla="*/ 43 h 71"/>
              <a:gd name="T8" fmla="*/ 45 w 59"/>
              <a:gd name="T9" fmla="*/ 39 h 71"/>
              <a:gd name="T10" fmla="*/ 47 w 59"/>
              <a:gd name="T11" fmla="*/ 30 h 71"/>
              <a:gd name="T12" fmla="*/ 50 w 59"/>
              <a:gd name="T13" fmla="*/ 27 h 71"/>
              <a:gd name="T14" fmla="*/ 50 w 59"/>
              <a:gd name="T15" fmla="*/ 23 h 71"/>
              <a:gd name="T16" fmla="*/ 50 w 59"/>
              <a:gd name="T17" fmla="*/ 22 h 71"/>
              <a:gd name="T18" fmla="*/ 51 w 59"/>
              <a:gd name="T19" fmla="*/ 11 h 71"/>
              <a:gd name="T20" fmla="*/ 40 w 59"/>
              <a:gd name="T21" fmla="*/ 1 h 71"/>
              <a:gd name="T22" fmla="*/ 27 w 59"/>
              <a:gd name="T23" fmla="*/ 2 h 71"/>
              <a:gd name="T24" fmla="*/ 20 w 59"/>
              <a:gd name="T25" fmla="*/ 12 h 71"/>
              <a:gd name="T26" fmla="*/ 22 w 59"/>
              <a:gd name="T27" fmla="*/ 23 h 71"/>
              <a:gd name="T28" fmla="*/ 20 w 59"/>
              <a:gd name="T29" fmla="*/ 26 h 71"/>
              <a:gd name="T30" fmla="*/ 23 w 59"/>
              <a:gd name="T31" fmla="*/ 30 h 71"/>
              <a:gd name="T32" fmla="*/ 26 w 59"/>
              <a:gd name="T33" fmla="*/ 41 h 71"/>
              <a:gd name="T34" fmla="*/ 10 w 59"/>
              <a:gd name="T35" fmla="*/ 53 h 71"/>
              <a:gd name="T36" fmla="*/ 0 w 59"/>
              <a:gd name="T37" fmla="*/ 71 h 71"/>
              <a:gd name="T38" fmla="*/ 42 w 59"/>
              <a:gd name="T39" fmla="*/ 71 h 71"/>
              <a:gd name="T40" fmla="*/ 51 w 59"/>
              <a:gd name="T41" fmla="*/ 5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9" h="71">
                <a:moveTo>
                  <a:pt x="51" y="54"/>
                </a:moveTo>
                <a:cubicBezTo>
                  <a:pt x="53" y="53"/>
                  <a:pt x="55" y="52"/>
                  <a:pt x="57" y="50"/>
                </a:cubicBezTo>
                <a:cubicBezTo>
                  <a:pt x="58" y="50"/>
                  <a:pt x="59" y="50"/>
                  <a:pt x="59" y="49"/>
                </a:cubicBezTo>
                <a:cubicBezTo>
                  <a:pt x="54" y="47"/>
                  <a:pt x="47" y="45"/>
                  <a:pt x="46" y="43"/>
                </a:cubicBezTo>
                <a:cubicBezTo>
                  <a:pt x="46" y="42"/>
                  <a:pt x="45" y="41"/>
                  <a:pt x="45" y="39"/>
                </a:cubicBezTo>
                <a:cubicBezTo>
                  <a:pt x="45" y="35"/>
                  <a:pt x="47" y="30"/>
                  <a:pt x="47" y="30"/>
                </a:cubicBezTo>
                <a:cubicBezTo>
                  <a:pt x="47" y="30"/>
                  <a:pt x="49" y="29"/>
                  <a:pt x="50" y="27"/>
                </a:cubicBezTo>
                <a:cubicBezTo>
                  <a:pt x="51" y="26"/>
                  <a:pt x="50" y="23"/>
                  <a:pt x="50" y="23"/>
                </a:cubicBezTo>
                <a:cubicBezTo>
                  <a:pt x="50" y="23"/>
                  <a:pt x="50" y="23"/>
                  <a:pt x="50" y="22"/>
                </a:cubicBezTo>
                <a:cubicBezTo>
                  <a:pt x="50" y="20"/>
                  <a:pt x="51" y="16"/>
                  <a:pt x="51" y="11"/>
                </a:cubicBezTo>
                <a:cubicBezTo>
                  <a:pt x="50" y="4"/>
                  <a:pt x="43" y="1"/>
                  <a:pt x="40" y="1"/>
                </a:cubicBezTo>
                <a:cubicBezTo>
                  <a:pt x="37" y="0"/>
                  <a:pt x="32" y="0"/>
                  <a:pt x="27" y="2"/>
                </a:cubicBezTo>
                <a:cubicBezTo>
                  <a:pt x="22" y="4"/>
                  <a:pt x="21" y="9"/>
                  <a:pt x="20" y="12"/>
                </a:cubicBezTo>
                <a:cubicBezTo>
                  <a:pt x="20" y="15"/>
                  <a:pt x="22" y="23"/>
                  <a:pt x="22" y="23"/>
                </a:cubicBezTo>
                <a:cubicBezTo>
                  <a:pt x="22" y="23"/>
                  <a:pt x="20" y="23"/>
                  <a:pt x="20" y="26"/>
                </a:cubicBezTo>
                <a:cubicBezTo>
                  <a:pt x="21" y="28"/>
                  <a:pt x="23" y="30"/>
                  <a:pt x="23" y="30"/>
                </a:cubicBezTo>
                <a:cubicBezTo>
                  <a:pt x="23" y="30"/>
                  <a:pt x="27" y="38"/>
                  <a:pt x="26" y="41"/>
                </a:cubicBezTo>
                <a:cubicBezTo>
                  <a:pt x="25" y="44"/>
                  <a:pt x="16" y="48"/>
                  <a:pt x="10" y="53"/>
                </a:cubicBezTo>
                <a:cubicBezTo>
                  <a:pt x="2" y="57"/>
                  <a:pt x="0" y="71"/>
                  <a:pt x="0" y="71"/>
                </a:cubicBezTo>
                <a:cubicBezTo>
                  <a:pt x="42" y="71"/>
                  <a:pt x="42" y="71"/>
                  <a:pt x="42" y="71"/>
                </a:cubicBezTo>
                <a:cubicBezTo>
                  <a:pt x="42" y="69"/>
                  <a:pt x="44" y="58"/>
                  <a:pt x="51" y="54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Freeform 30"/>
          <p:cNvSpPr/>
          <p:nvPr/>
        </p:nvSpPr>
        <p:spPr bwMode="auto">
          <a:xfrm>
            <a:off x="838622" y="3527766"/>
            <a:ext cx="558800" cy="487363"/>
          </a:xfrm>
          <a:custGeom>
            <a:avLst/>
            <a:gdLst>
              <a:gd name="T0" fmla="*/ 0 w 79"/>
              <a:gd name="T1" fmla="*/ 26 h 69"/>
              <a:gd name="T2" fmla="*/ 20 w 79"/>
              <a:gd name="T3" fmla="*/ 49 h 69"/>
              <a:gd name="T4" fmla="*/ 15 w 79"/>
              <a:gd name="T5" fmla="*/ 69 h 69"/>
              <a:gd name="T6" fmla="*/ 39 w 79"/>
              <a:gd name="T7" fmla="*/ 53 h 69"/>
              <a:gd name="T8" fmla="*/ 45 w 79"/>
              <a:gd name="T9" fmla="*/ 52 h 69"/>
              <a:gd name="T10" fmla="*/ 79 w 79"/>
              <a:gd name="T11" fmla="*/ 26 h 69"/>
              <a:gd name="T12" fmla="*/ 39 w 79"/>
              <a:gd name="T13" fmla="*/ 0 h 69"/>
              <a:gd name="T14" fmla="*/ 0 w 79"/>
              <a:gd name="T15" fmla="*/ 2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9" h="69">
                <a:moveTo>
                  <a:pt x="0" y="26"/>
                </a:moveTo>
                <a:cubicBezTo>
                  <a:pt x="0" y="36"/>
                  <a:pt x="8" y="44"/>
                  <a:pt x="20" y="49"/>
                </a:cubicBezTo>
                <a:cubicBezTo>
                  <a:pt x="23" y="50"/>
                  <a:pt x="15" y="69"/>
                  <a:pt x="15" y="69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43" y="52"/>
                  <a:pt x="45" y="52"/>
                </a:cubicBezTo>
                <a:cubicBezTo>
                  <a:pt x="64" y="51"/>
                  <a:pt x="79" y="40"/>
                  <a:pt x="79" y="26"/>
                </a:cubicBezTo>
                <a:cubicBezTo>
                  <a:pt x="79" y="11"/>
                  <a:pt x="61" y="0"/>
                  <a:pt x="39" y="0"/>
                </a:cubicBezTo>
                <a:cubicBezTo>
                  <a:pt x="18" y="0"/>
                  <a:pt x="0" y="11"/>
                  <a:pt x="0" y="26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Freeform 31"/>
          <p:cNvSpPr>
            <a:spLocks noEditPoints="1"/>
          </p:cNvSpPr>
          <p:nvPr/>
        </p:nvSpPr>
        <p:spPr bwMode="auto">
          <a:xfrm>
            <a:off x="3245272" y="1741829"/>
            <a:ext cx="204787" cy="204787"/>
          </a:xfrm>
          <a:custGeom>
            <a:avLst/>
            <a:gdLst>
              <a:gd name="T0" fmla="*/ 15 w 29"/>
              <a:gd name="T1" fmla="*/ 0 h 29"/>
              <a:gd name="T2" fmla="*/ 0 w 29"/>
              <a:gd name="T3" fmla="*/ 14 h 29"/>
              <a:gd name="T4" fmla="*/ 15 w 29"/>
              <a:gd name="T5" fmla="*/ 29 h 29"/>
              <a:gd name="T6" fmla="*/ 29 w 29"/>
              <a:gd name="T7" fmla="*/ 14 h 29"/>
              <a:gd name="T8" fmla="*/ 15 w 29"/>
              <a:gd name="T9" fmla="*/ 0 h 29"/>
              <a:gd name="T10" fmla="*/ 23 w 29"/>
              <a:gd name="T11" fmla="*/ 16 h 29"/>
              <a:gd name="T12" fmla="*/ 17 w 29"/>
              <a:gd name="T13" fmla="*/ 16 h 29"/>
              <a:gd name="T14" fmla="*/ 17 w 29"/>
              <a:gd name="T15" fmla="*/ 23 h 29"/>
              <a:gd name="T16" fmla="*/ 13 w 29"/>
              <a:gd name="T17" fmla="*/ 23 h 29"/>
              <a:gd name="T18" fmla="*/ 13 w 29"/>
              <a:gd name="T19" fmla="*/ 16 h 29"/>
              <a:gd name="T20" fmla="*/ 7 w 29"/>
              <a:gd name="T21" fmla="*/ 16 h 29"/>
              <a:gd name="T22" fmla="*/ 7 w 29"/>
              <a:gd name="T23" fmla="*/ 12 h 29"/>
              <a:gd name="T24" fmla="*/ 13 w 29"/>
              <a:gd name="T25" fmla="*/ 12 h 29"/>
              <a:gd name="T26" fmla="*/ 13 w 29"/>
              <a:gd name="T27" fmla="*/ 5 h 29"/>
              <a:gd name="T28" fmla="*/ 17 w 29"/>
              <a:gd name="T29" fmla="*/ 5 h 29"/>
              <a:gd name="T30" fmla="*/ 17 w 29"/>
              <a:gd name="T31" fmla="*/ 12 h 29"/>
              <a:gd name="T32" fmla="*/ 23 w 29"/>
              <a:gd name="T33" fmla="*/ 12 h 29"/>
              <a:gd name="T34" fmla="*/ 23 w 29"/>
              <a:gd name="T35" fmla="*/ 16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" h="29">
                <a:moveTo>
                  <a:pt x="15" y="0"/>
                </a:moveTo>
                <a:cubicBezTo>
                  <a:pt x="7" y="0"/>
                  <a:pt x="0" y="6"/>
                  <a:pt x="0" y="14"/>
                </a:cubicBezTo>
                <a:cubicBezTo>
                  <a:pt x="0" y="22"/>
                  <a:pt x="7" y="29"/>
                  <a:pt x="15" y="29"/>
                </a:cubicBezTo>
                <a:cubicBezTo>
                  <a:pt x="22" y="29"/>
                  <a:pt x="29" y="22"/>
                  <a:pt x="29" y="14"/>
                </a:cubicBezTo>
                <a:cubicBezTo>
                  <a:pt x="29" y="6"/>
                  <a:pt x="22" y="0"/>
                  <a:pt x="15" y="0"/>
                </a:cubicBezTo>
                <a:close/>
                <a:moveTo>
                  <a:pt x="23" y="16"/>
                </a:moveTo>
                <a:cubicBezTo>
                  <a:pt x="17" y="16"/>
                  <a:pt x="17" y="16"/>
                  <a:pt x="17" y="16"/>
                </a:cubicBezTo>
                <a:cubicBezTo>
                  <a:pt x="17" y="23"/>
                  <a:pt x="17" y="23"/>
                  <a:pt x="17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16"/>
                  <a:pt x="13" y="16"/>
                  <a:pt x="13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2"/>
                  <a:pt x="7" y="12"/>
                  <a:pt x="7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5"/>
                  <a:pt x="13" y="5"/>
                  <a:pt x="13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12"/>
                  <a:pt x="17" y="12"/>
                  <a:pt x="17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6"/>
                  <a:pt x="23" y="16"/>
                  <a:pt x="23" y="16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Freeform 32"/>
          <p:cNvSpPr/>
          <p:nvPr/>
        </p:nvSpPr>
        <p:spPr bwMode="auto">
          <a:xfrm>
            <a:off x="3245272" y="1805329"/>
            <a:ext cx="149225" cy="141287"/>
          </a:xfrm>
          <a:custGeom>
            <a:avLst/>
            <a:gdLst>
              <a:gd name="T0" fmla="*/ 15 w 21"/>
              <a:gd name="T1" fmla="*/ 20 h 20"/>
              <a:gd name="T2" fmla="*/ 21 w 21"/>
              <a:gd name="T3" fmla="*/ 18 h 20"/>
              <a:gd name="T4" fmla="*/ 17 w 21"/>
              <a:gd name="T5" fmla="*/ 9 h 20"/>
              <a:gd name="T6" fmla="*/ 17 w 21"/>
              <a:gd name="T7" fmla="*/ 8 h 20"/>
              <a:gd name="T8" fmla="*/ 17 w 21"/>
              <a:gd name="T9" fmla="*/ 14 h 20"/>
              <a:gd name="T10" fmla="*/ 13 w 21"/>
              <a:gd name="T11" fmla="*/ 14 h 20"/>
              <a:gd name="T12" fmla="*/ 13 w 21"/>
              <a:gd name="T13" fmla="*/ 7 h 20"/>
              <a:gd name="T14" fmla="*/ 7 w 21"/>
              <a:gd name="T15" fmla="*/ 7 h 20"/>
              <a:gd name="T16" fmla="*/ 7 w 21"/>
              <a:gd name="T17" fmla="*/ 3 h 20"/>
              <a:gd name="T18" fmla="*/ 9 w 21"/>
              <a:gd name="T19" fmla="*/ 3 h 20"/>
              <a:gd name="T20" fmla="*/ 1 w 21"/>
              <a:gd name="T21" fmla="*/ 0 h 20"/>
              <a:gd name="T22" fmla="*/ 0 w 21"/>
              <a:gd name="T23" fmla="*/ 5 h 20"/>
              <a:gd name="T24" fmla="*/ 15 w 21"/>
              <a:gd name="T2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" h="20">
                <a:moveTo>
                  <a:pt x="15" y="20"/>
                </a:moveTo>
                <a:cubicBezTo>
                  <a:pt x="17" y="20"/>
                  <a:pt x="19" y="19"/>
                  <a:pt x="21" y="18"/>
                </a:cubicBezTo>
                <a:cubicBezTo>
                  <a:pt x="20" y="15"/>
                  <a:pt x="19" y="11"/>
                  <a:pt x="17" y="9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4"/>
                  <a:pt x="17" y="14"/>
                  <a:pt x="17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7"/>
                  <a:pt x="13" y="7"/>
                  <a:pt x="1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3"/>
                  <a:pt x="7" y="3"/>
                  <a:pt x="7" y="3"/>
                </a:cubicBezTo>
                <a:cubicBezTo>
                  <a:pt x="9" y="3"/>
                  <a:pt x="9" y="3"/>
                  <a:pt x="9" y="3"/>
                </a:cubicBezTo>
                <a:cubicBezTo>
                  <a:pt x="6" y="2"/>
                  <a:pt x="3" y="1"/>
                  <a:pt x="1" y="0"/>
                </a:cubicBezTo>
                <a:cubicBezTo>
                  <a:pt x="0" y="1"/>
                  <a:pt x="0" y="3"/>
                  <a:pt x="0" y="5"/>
                </a:cubicBezTo>
                <a:cubicBezTo>
                  <a:pt x="0" y="13"/>
                  <a:pt x="7" y="20"/>
                  <a:pt x="15" y="2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Freeform 33"/>
          <p:cNvSpPr/>
          <p:nvPr/>
        </p:nvSpPr>
        <p:spPr bwMode="auto">
          <a:xfrm>
            <a:off x="2949997" y="1487829"/>
            <a:ext cx="458787" cy="501650"/>
          </a:xfrm>
          <a:custGeom>
            <a:avLst/>
            <a:gdLst>
              <a:gd name="T0" fmla="*/ 57 w 65"/>
              <a:gd name="T1" fmla="*/ 69 h 71"/>
              <a:gd name="T2" fmla="*/ 38 w 65"/>
              <a:gd name="T3" fmla="*/ 50 h 71"/>
              <a:gd name="T4" fmla="*/ 40 w 65"/>
              <a:gd name="T5" fmla="*/ 41 h 71"/>
              <a:gd name="T6" fmla="*/ 40 w 65"/>
              <a:gd name="T7" fmla="*/ 39 h 71"/>
              <a:gd name="T8" fmla="*/ 42 w 65"/>
              <a:gd name="T9" fmla="*/ 29 h 71"/>
              <a:gd name="T10" fmla="*/ 44 w 65"/>
              <a:gd name="T11" fmla="*/ 26 h 71"/>
              <a:gd name="T12" fmla="*/ 45 w 65"/>
              <a:gd name="T13" fmla="*/ 22 h 71"/>
              <a:gd name="T14" fmla="*/ 44 w 65"/>
              <a:gd name="T15" fmla="*/ 21 h 71"/>
              <a:gd name="T16" fmla="*/ 45 w 65"/>
              <a:gd name="T17" fmla="*/ 14 h 71"/>
              <a:gd name="T18" fmla="*/ 45 w 65"/>
              <a:gd name="T19" fmla="*/ 10 h 71"/>
              <a:gd name="T20" fmla="*/ 36 w 65"/>
              <a:gd name="T21" fmla="*/ 1 h 71"/>
              <a:gd name="T22" fmla="*/ 26 w 65"/>
              <a:gd name="T23" fmla="*/ 2 h 71"/>
              <a:gd name="T24" fmla="*/ 18 w 65"/>
              <a:gd name="T25" fmla="*/ 0 h 71"/>
              <a:gd name="T26" fmla="*/ 18 w 65"/>
              <a:gd name="T27" fmla="*/ 11 h 71"/>
              <a:gd name="T28" fmla="*/ 19 w 65"/>
              <a:gd name="T29" fmla="*/ 21 h 71"/>
              <a:gd name="T30" fmla="*/ 18 w 65"/>
              <a:gd name="T31" fmla="*/ 24 h 71"/>
              <a:gd name="T32" fmla="*/ 20 w 65"/>
              <a:gd name="T33" fmla="*/ 29 h 71"/>
              <a:gd name="T34" fmla="*/ 23 w 65"/>
              <a:gd name="T35" fmla="*/ 41 h 71"/>
              <a:gd name="T36" fmla="*/ 9 w 65"/>
              <a:gd name="T37" fmla="*/ 52 h 71"/>
              <a:gd name="T38" fmla="*/ 0 w 65"/>
              <a:gd name="T39" fmla="*/ 71 h 71"/>
              <a:gd name="T40" fmla="*/ 65 w 65"/>
              <a:gd name="T41" fmla="*/ 71 h 71"/>
              <a:gd name="T42" fmla="*/ 64 w 65"/>
              <a:gd name="T43" fmla="*/ 67 h 71"/>
              <a:gd name="T44" fmla="*/ 57 w 65"/>
              <a:gd name="T45" fmla="*/ 6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5" h="71">
                <a:moveTo>
                  <a:pt x="57" y="69"/>
                </a:moveTo>
                <a:cubicBezTo>
                  <a:pt x="46" y="69"/>
                  <a:pt x="38" y="61"/>
                  <a:pt x="38" y="50"/>
                </a:cubicBezTo>
                <a:cubicBezTo>
                  <a:pt x="38" y="47"/>
                  <a:pt x="39" y="43"/>
                  <a:pt x="40" y="41"/>
                </a:cubicBezTo>
                <a:cubicBezTo>
                  <a:pt x="40" y="40"/>
                  <a:pt x="40" y="39"/>
                  <a:pt x="40" y="39"/>
                </a:cubicBezTo>
                <a:cubicBezTo>
                  <a:pt x="40" y="34"/>
                  <a:pt x="42" y="29"/>
                  <a:pt x="42" y="29"/>
                </a:cubicBezTo>
                <a:cubicBezTo>
                  <a:pt x="42" y="29"/>
                  <a:pt x="44" y="28"/>
                  <a:pt x="44" y="26"/>
                </a:cubicBezTo>
                <a:cubicBezTo>
                  <a:pt x="45" y="25"/>
                  <a:pt x="45" y="22"/>
                  <a:pt x="45" y="22"/>
                </a:cubicBezTo>
                <a:cubicBezTo>
                  <a:pt x="45" y="22"/>
                  <a:pt x="44" y="22"/>
                  <a:pt x="44" y="21"/>
                </a:cubicBezTo>
                <a:cubicBezTo>
                  <a:pt x="44" y="19"/>
                  <a:pt x="45" y="17"/>
                  <a:pt x="45" y="14"/>
                </a:cubicBezTo>
                <a:cubicBezTo>
                  <a:pt x="45" y="12"/>
                  <a:pt x="45" y="12"/>
                  <a:pt x="45" y="10"/>
                </a:cubicBezTo>
                <a:cubicBezTo>
                  <a:pt x="45" y="3"/>
                  <a:pt x="39" y="2"/>
                  <a:pt x="36" y="1"/>
                </a:cubicBezTo>
                <a:cubicBezTo>
                  <a:pt x="31" y="1"/>
                  <a:pt x="30" y="1"/>
                  <a:pt x="26" y="2"/>
                </a:cubicBezTo>
                <a:cubicBezTo>
                  <a:pt x="22" y="2"/>
                  <a:pt x="18" y="0"/>
                  <a:pt x="18" y="0"/>
                </a:cubicBezTo>
                <a:cubicBezTo>
                  <a:pt x="18" y="0"/>
                  <a:pt x="17" y="5"/>
                  <a:pt x="18" y="11"/>
                </a:cubicBezTo>
                <a:cubicBezTo>
                  <a:pt x="18" y="16"/>
                  <a:pt x="19" y="21"/>
                  <a:pt x="19" y="21"/>
                </a:cubicBezTo>
                <a:cubicBezTo>
                  <a:pt x="19" y="21"/>
                  <a:pt x="18" y="21"/>
                  <a:pt x="18" y="24"/>
                </a:cubicBezTo>
                <a:cubicBezTo>
                  <a:pt x="18" y="27"/>
                  <a:pt x="20" y="29"/>
                  <a:pt x="20" y="29"/>
                </a:cubicBezTo>
                <a:cubicBezTo>
                  <a:pt x="20" y="29"/>
                  <a:pt x="24" y="38"/>
                  <a:pt x="23" y="41"/>
                </a:cubicBezTo>
                <a:cubicBezTo>
                  <a:pt x="23" y="44"/>
                  <a:pt x="14" y="47"/>
                  <a:pt x="9" y="52"/>
                </a:cubicBezTo>
                <a:cubicBezTo>
                  <a:pt x="1" y="57"/>
                  <a:pt x="0" y="71"/>
                  <a:pt x="0" y="71"/>
                </a:cubicBezTo>
                <a:cubicBezTo>
                  <a:pt x="65" y="71"/>
                  <a:pt x="65" y="71"/>
                  <a:pt x="65" y="71"/>
                </a:cubicBezTo>
                <a:cubicBezTo>
                  <a:pt x="65" y="71"/>
                  <a:pt x="64" y="70"/>
                  <a:pt x="64" y="67"/>
                </a:cubicBezTo>
                <a:cubicBezTo>
                  <a:pt x="62" y="68"/>
                  <a:pt x="59" y="69"/>
                  <a:pt x="57" y="69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Freeform 34"/>
          <p:cNvSpPr/>
          <p:nvPr/>
        </p:nvSpPr>
        <p:spPr bwMode="auto">
          <a:xfrm>
            <a:off x="3972347" y="3570629"/>
            <a:ext cx="862012" cy="373062"/>
          </a:xfrm>
          <a:custGeom>
            <a:avLst/>
            <a:gdLst>
              <a:gd name="T0" fmla="*/ 122 w 122"/>
              <a:gd name="T1" fmla="*/ 27 h 53"/>
              <a:gd name="T2" fmla="*/ 81 w 122"/>
              <a:gd name="T3" fmla="*/ 0 h 53"/>
              <a:gd name="T4" fmla="*/ 7 w 122"/>
              <a:gd name="T5" fmla="*/ 0 h 53"/>
              <a:gd name="T6" fmla="*/ 0 w 122"/>
              <a:gd name="T7" fmla="*/ 4 h 53"/>
              <a:gd name="T8" fmla="*/ 0 w 122"/>
              <a:gd name="T9" fmla="*/ 49 h 53"/>
              <a:gd name="T10" fmla="*/ 7 w 122"/>
              <a:gd name="T11" fmla="*/ 53 h 53"/>
              <a:gd name="T12" fmla="*/ 83 w 122"/>
              <a:gd name="T13" fmla="*/ 53 h 53"/>
              <a:gd name="T14" fmla="*/ 122 w 122"/>
              <a:gd name="T15" fmla="*/ 2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53">
                <a:moveTo>
                  <a:pt x="122" y="27"/>
                </a:moveTo>
                <a:cubicBezTo>
                  <a:pt x="81" y="0"/>
                  <a:pt x="81" y="0"/>
                  <a:pt x="81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2"/>
                  <a:pt x="0" y="4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1"/>
                  <a:pt x="3" y="53"/>
                  <a:pt x="7" y="53"/>
                </a:cubicBezTo>
                <a:cubicBezTo>
                  <a:pt x="83" y="53"/>
                  <a:pt x="83" y="53"/>
                  <a:pt x="83" y="53"/>
                </a:cubicBezTo>
                <a:lnTo>
                  <a:pt x="122" y="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Freeform 35"/>
          <p:cNvSpPr/>
          <p:nvPr/>
        </p:nvSpPr>
        <p:spPr bwMode="auto">
          <a:xfrm>
            <a:off x="1565697" y="3570629"/>
            <a:ext cx="868362" cy="373062"/>
          </a:xfrm>
          <a:custGeom>
            <a:avLst/>
            <a:gdLst>
              <a:gd name="T0" fmla="*/ 0 w 123"/>
              <a:gd name="T1" fmla="*/ 25 h 53"/>
              <a:gd name="T2" fmla="*/ 41 w 123"/>
              <a:gd name="T3" fmla="*/ 53 h 53"/>
              <a:gd name="T4" fmla="*/ 115 w 123"/>
              <a:gd name="T5" fmla="*/ 53 h 53"/>
              <a:gd name="T6" fmla="*/ 122 w 123"/>
              <a:gd name="T7" fmla="*/ 49 h 53"/>
              <a:gd name="T8" fmla="*/ 123 w 123"/>
              <a:gd name="T9" fmla="*/ 5 h 53"/>
              <a:gd name="T10" fmla="*/ 116 w 123"/>
              <a:gd name="T11" fmla="*/ 0 h 53"/>
              <a:gd name="T12" fmla="*/ 39 w 123"/>
              <a:gd name="T13" fmla="*/ 0 h 53"/>
              <a:gd name="T14" fmla="*/ 0 w 123"/>
              <a:gd name="T15" fmla="*/ 25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53">
                <a:moveTo>
                  <a:pt x="0" y="25"/>
                </a:moveTo>
                <a:cubicBezTo>
                  <a:pt x="41" y="53"/>
                  <a:pt x="41" y="53"/>
                  <a:pt x="41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119" y="53"/>
                  <a:pt x="122" y="51"/>
                  <a:pt x="122" y="49"/>
                </a:cubicBezTo>
                <a:cubicBezTo>
                  <a:pt x="123" y="5"/>
                  <a:pt x="123" y="5"/>
                  <a:pt x="123" y="5"/>
                </a:cubicBezTo>
                <a:cubicBezTo>
                  <a:pt x="123" y="2"/>
                  <a:pt x="120" y="0"/>
                  <a:pt x="116" y="0"/>
                </a:cubicBezTo>
                <a:cubicBezTo>
                  <a:pt x="39" y="0"/>
                  <a:pt x="39" y="0"/>
                  <a:pt x="39" y="0"/>
                </a:cubicBezTo>
                <a:lnTo>
                  <a:pt x="0" y="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Freeform 36"/>
          <p:cNvSpPr/>
          <p:nvPr/>
        </p:nvSpPr>
        <p:spPr bwMode="auto">
          <a:xfrm>
            <a:off x="2999209" y="2122829"/>
            <a:ext cx="381000" cy="868362"/>
          </a:xfrm>
          <a:custGeom>
            <a:avLst/>
            <a:gdLst>
              <a:gd name="T0" fmla="*/ 27 w 54"/>
              <a:gd name="T1" fmla="*/ 0 h 123"/>
              <a:gd name="T2" fmla="*/ 0 w 54"/>
              <a:gd name="T3" fmla="*/ 42 h 123"/>
              <a:gd name="T4" fmla="*/ 0 w 54"/>
              <a:gd name="T5" fmla="*/ 116 h 123"/>
              <a:gd name="T6" fmla="*/ 5 w 54"/>
              <a:gd name="T7" fmla="*/ 123 h 123"/>
              <a:gd name="T8" fmla="*/ 49 w 54"/>
              <a:gd name="T9" fmla="*/ 123 h 123"/>
              <a:gd name="T10" fmla="*/ 54 w 54"/>
              <a:gd name="T11" fmla="*/ 116 h 123"/>
              <a:gd name="T12" fmla="*/ 53 w 54"/>
              <a:gd name="T13" fmla="*/ 39 h 123"/>
              <a:gd name="T14" fmla="*/ 27 w 54"/>
              <a:gd name="T1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" h="123">
                <a:moveTo>
                  <a:pt x="27" y="0"/>
                </a:moveTo>
                <a:cubicBezTo>
                  <a:pt x="0" y="42"/>
                  <a:pt x="0" y="42"/>
                  <a:pt x="0" y="42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0"/>
                  <a:pt x="2" y="123"/>
                  <a:pt x="5" y="123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52" y="123"/>
                  <a:pt x="54" y="119"/>
                  <a:pt x="54" y="116"/>
                </a:cubicBezTo>
                <a:cubicBezTo>
                  <a:pt x="53" y="39"/>
                  <a:pt x="53" y="39"/>
                  <a:pt x="53" y="39"/>
                </a:cubicBezTo>
                <a:lnTo>
                  <a:pt x="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Freeform 37"/>
          <p:cNvSpPr/>
          <p:nvPr/>
        </p:nvSpPr>
        <p:spPr bwMode="auto">
          <a:xfrm>
            <a:off x="3013497" y="4523129"/>
            <a:ext cx="373062" cy="868362"/>
          </a:xfrm>
          <a:custGeom>
            <a:avLst/>
            <a:gdLst>
              <a:gd name="T0" fmla="*/ 26 w 53"/>
              <a:gd name="T1" fmla="*/ 123 h 123"/>
              <a:gd name="T2" fmla="*/ 53 w 53"/>
              <a:gd name="T3" fmla="*/ 81 h 123"/>
              <a:gd name="T4" fmla="*/ 53 w 53"/>
              <a:gd name="T5" fmla="*/ 7 h 123"/>
              <a:gd name="T6" fmla="*/ 49 w 53"/>
              <a:gd name="T7" fmla="*/ 1 h 123"/>
              <a:gd name="T8" fmla="*/ 4 w 53"/>
              <a:gd name="T9" fmla="*/ 0 h 123"/>
              <a:gd name="T10" fmla="*/ 0 w 53"/>
              <a:gd name="T11" fmla="*/ 7 h 123"/>
              <a:gd name="T12" fmla="*/ 0 w 53"/>
              <a:gd name="T13" fmla="*/ 84 h 123"/>
              <a:gd name="T14" fmla="*/ 26 w 53"/>
              <a:gd name="T15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" h="123">
                <a:moveTo>
                  <a:pt x="26" y="123"/>
                </a:moveTo>
                <a:cubicBezTo>
                  <a:pt x="53" y="81"/>
                  <a:pt x="53" y="81"/>
                  <a:pt x="53" y="81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4"/>
                  <a:pt x="51" y="1"/>
                  <a:pt x="49" y="1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3"/>
                  <a:pt x="0" y="7"/>
                </a:cubicBezTo>
                <a:cubicBezTo>
                  <a:pt x="0" y="84"/>
                  <a:pt x="0" y="84"/>
                  <a:pt x="0" y="84"/>
                </a:cubicBezTo>
                <a:lnTo>
                  <a:pt x="26" y="1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Freeform 38"/>
          <p:cNvSpPr/>
          <p:nvPr/>
        </p:nvSpPr>
        <p:spPr bwMode="auto">
          <a:xfrm>
            <a:off x="3634209" y="2567329"/>
            <a:ext cx="719138" cy="749300"/>
          </a:xfrm>
          <a:custGeom>
            <a:avLst/>
            <a:gdLst>
              <a:gd name="T0" fmla="*/ 102 w 102"/>
              <a:gd name="T1" fmla="*/ 0 h 106"/>
              <a:gd name="T2" fmla="*/ 53 w 102"/>
              <a:gd name="T3" fmla="*/ 12 h 106"/>
              <a:gd name="T4" fmla="*/ 3 w 102"/>
              <a:gd name="T5" fmla="*/ 66 h 106"/>
              <a:gd name="T6" fmla="*/ 1 w 102"/>
              <a:gd name="T7" fmla="*/ 74 h 106"/>
              <a:gd name="T8" fmla="*/ 34 w 102"/>
              <a:gd name="T9" fmla="*/ 104 h 106"/>
              <a:gd name="T10" fmla="*/ 42 w 102"/>
              <a:gd name="T11" fmla="*/ 102 h 106"/>
              <a:gd name="T12" fmla="*/ 94 w 102"/>
              <a:gd name="T13" fmla="*/ 46 h 106"/>
              <a:gd name="T14" fmla="*/ 102 w 102"/>
              <a:gd name="T15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" h="106">
                <a:moveTo>
                  <a:pt x="102" y="0"/>
                </a:moveTo>
                <a:cubicBezTo>
                  <a:pt x="53" y="12"/>
                  <a:pt x="53" y="12"/>
                  <a:pt x="53" y="12"/>
                </a:cubicBezTo>
                <a:cubicBezTo>
                  <a:pt x="3" y="66"/>
                  <a:pt x="3" y="66"/>
                  <a:pt x="3" y="66"/>
                </a:cubicBezTo>
                <a:cubicBezTo>
                  <a:pt x="0" y="69"/>
                  <a:pt x="0" y="72"/>
                  <a:pt x="1" y="74"/>
                </a:cubicBezTo>
                <a:cubicBezTo>
                  <a:pt x="34" y="104"/>
                  <a:pt x="34" y="104"/>
                  <a:pt x="34" y="104"/>
                </a:cubicBezTo>
                <a:cubicBezTo>
                  <a:pt x="36" y="106"/>
                  <a:pt x="39" y="105"/>
                  <a:pt x="42" y="102"/>
                </a:cubicBezTo>
                <a:cubicBezTo>
                  <a:pt x="94" y="46"/>
                  <a:pt x="94" y="46"/>
                  <a:pt x="94" y="46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Freeform 39"/>
          <p:cNvSpPr/>
          <p:nvPr/>
        </p:nvSpPr>
        <p:spPr bwMode="auto">
          <a:xfrm>
            <a:off x="2110209" y="4197691"/>
            <a:ext cx="725488" cy="749300"/>
          </a:xfrm>
          <a:custGeom>
            <a:avLst/>
            <a:gdLst>
              <a:gd name="T0" fmla="*/ 0 w 103"/>
              <a:gd name="T1" fmla="*/ 106 h 106"/>
              <a:gd name="T2" fmla="*/ 49 w 103"/>
              <a:gd name="T3" fmla="*/ 95 h 106"/>
              <a:gd name="T4" fmla="*/ 100 w 103"/>
              <a:gd name="T5" fmla="*/ 41 h 106"/>
              <a:gd name="T6" fmla="*/ 101 w 103"/>
              <a:gd name="T7" fmla="*/ 33 h 106"/>
              <a:gd name="T8" fmla="*/ 69 w 103"/>
              <a:gd name="T9" fmla="*/ 2 h 106"/>
              <a:gd name="T10" fmla="*/ 61 w 103"/>
              <a:gd name="T11" fmla="*/ 4 h 106"/>
              <a:gd name="T12" fmla="*/ 8 w 103"/>
              <a:gd name="T13" fmla="*/ 60 h 106"/>
              <a:gd name="T14" fmla="*/ 0 w 103"/>
              <a:gd name="T15" fmla="*/ 10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" h="106">
                <a:moveTo>
                  <a:pt x="0" y="106"/>
                </a:moveTo>
                <a:cubicBezTo>
                  <a:pt x="49" y="95"/>
                  <a:pt x="49" y="95"/>
                  <a:pt x="49" y="95"/>
                </a:cubicBezTo>
                <a:cubicBezTo>
                  <a:pt x="100" y="41"/>
                  <a:pt x="100" y="41"/>
                  <a:pt x="100" y="41"/>
                </a:cubicBezTo>
                <a:cubicBezTo>
                  <a:pt x="102" y="38"/>
                  <a:pt x="103" y="34"/>
                  <a:pt x="101" y="33"/>
                </a:cubicBezTo>
                <a:cubicBezTo>
                  <a:pt x="69" y="2"/>
                  <a:pt x="69" y="2"/>
                  <a:pt x="69" y="2"/>
                </a:cubicBezTo>
                <a:cubicBezTo>
                  <a:pt x="67" y="0"/>
                  <a:pt x="63" y="1"/>
                  <a:pt x="61" y="4"/>
                </a:cubicBezTo>
                <a:cubicBezTo>
                  <a:pt x="8" y="60"/>
                  <a:pt x="8" y="60"/>
                  <a:pt x="8" y="60"/>
                </a:cubicBezTo>
                <a:lnTo>
                  <a:pt x="0" y="1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Freeform 40"/>
          <p:cNvSpPr/>
          <p:nvPr/>
        </p:nvSpPr>
        <p:spPr bwMode="auto">
          <a:xfrm>
            <a:off x="3619922" y="4183404"/>
            <a:ext cx="727075" cy="741362"/>
          </a:xfrm>
          <a:custGeom>
            <a:avLst/>
            <a:gdLst>
              <a:gd name="T0" fmla="*/ 103 w 103"/>
              <a:gd name="T1" fmla="*/ 105 h 105"/>
              <a:gd name="T2" fmla="*/ 93 w 103"/>
              <a:gd name="T3" fmla="*/ 56 h 105"/>
              <a:gd name="T4" fmla="*/ 41 w 103"/>
              <a:gd name="T5" fmla="*/ 3 h 105"/>
              <a:gd name="T6" fmla="*/ 33 w 103"/>
              <a:gd name="T7" fmla="*/ 1 h 105"/>
              <a:gd name="T8" fmla="*/ 2 w 103"/>
              <a:gd name="T9" fmla="*/ 33 h 105"/>
              <a:gd name="T10" fmla="*/ 3 w 103"/>
              <a:gd name="T11" fmla="*/ 41 h 105"/>
              <a:gd name="T12" fmla="*/ 57 w 103"/>
              <a:gd name="T13" fmla="*/ 95 h 105"/>
              <a:gd name="T14" fmla="*/ 103 w 103"/>
              <a:gd name="T15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" h="105">
                <a:moveTo>
                  <a:pt x="103" y="105"/>
                </a:moveTo>
                <a:cubicBezTo>
                  <a:pt x="93" y="56"/>
                  <a:pt x="93" y="56"/>
                  <a:pt x="93" y="56"/>
                </a:cubicBezTo>
                <a:cubicBezTo>
                  <a:pt x="41" y="3"/>
                  <a:pt x="41" y="3"/>
                  <a:pt x="41" y="3"/>
                </a:cubicBezTo>
                <a:cubicBezTo>
                  <a:pt x="38" y="0"/>
                  <a:pt x="35" y="0"/>
                  <a:pt x="33" y="1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4"/>
                  <a:pt x="1" y="38"/>
                  <a:pt x="3" y="41"/>
                </a:cubicBezTo>
                <a:cubicBezTo>
                  <a:pt x="57" y="95"/>
                  <a:pt x="57" y="95"/>
                  <a:pt x="57" y="95"/>
                </a:cubicBezTo>
                <a:lnTo>
                  <a:pt x="103" y="1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Freeform 41"/>
          <p:cNvSpPr/>
          <p:nvPr/>
        </p:nvSpPr>
        <p:spPr bwMode="auto">
          <a:xfrm>
            <a:off x="2053059" y="2589554"/>
            <a:ext cx="727075" cy="739775"/>
          </a:xfrm>
          <a:custGeom>
            <a:avLst/>
            <a:gdLst>
              <a:gd name="T0" fmla="*/ 0 w 103"/>
              <a:gd name="T1" fmla="*/ 0 h 105"/>
              <a:gd name="T2" fmla="*/ 10 w 103"/>
              <a:gd name="T3" fmla="*/ 49 h 105"/>
              <a:gd name="T4" fmla="*/ 62 w 103"/>
              <a:gd name="T5" fmla="*/ 102 h 105"/>
              <a:gd name="T6" fmla="*/ 70 w 103"/>
              <a:gd name="T7" fmla="*/ 104 h 105"/>
              <a:gd name="T8" fmla="*/ 101 w 103"/>
              <a:gd name="T9" fmla="*/ 73 h 105"/>
              <a:gd name="T10" fmla="*/ 100 w 103"/>
              <a:gd name="T11" fmla="*/ 65 h 105"/>
              <a:gd name="T12" fmla="*/ 46 w 103"/>
              <a:gd name="T13" fmla="*/ 10 h 105"/>
              <a:gd name="T14" fmla="*/ 0 w 103"/>
              <a:gd name="T15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" h="105">
                <a:moveTo>
                  <a:pt x="0" y="0"/>
                </a:moveTo>
                <a:cubicBezTo>
                  <a:pt x="10" y="49"/>
                  <a:pt x="10" y="49"/>
                  <a:pt x="10" y="49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4" y="105"/>
                  <a:pt x="68" y="105"/>
                  <a:pt x="70" y="104"/>
                </a:cubicBezTo>
                <a:cubicBezTo>
                  <a:pt x="101" y="73"/>
                  <a:pt x="101" y="73"/>
                  <a:pt x="101" y="73"/>
                </a:cubicBezTo>
                <a:cubicBezTo>
                  <a:pt x="103" y="71"/>
                  <a:pt x="103" y="68"/>
                  <a:pt x="100" y="65"/>
                </a:cubicBezTo>
                <a:cubicBezTo>
                  <a:pt x="46" y="10"/>
                  <a:pt x="46" y="10"/>
                  <a:pt x="46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896821" y="1599183"/>
            <a:ext cx="73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Group 3"/>
          <p:cNvGrpSpPr/>
          <p:nvPr/>
        </p:nvGrpSpPr>
        <p:grpSpPr>
          <a:xfrm>
            <a:off x="6524966" y="1412776"/>
            <a:ext cx="4862586" cy="817929"/>
            <a:chOff x="8370955" y="2204864"/>
            <a:chExt cx="4154083" cy="817929"/>
          </a:xfrm>
        </p:grpSpPr>
        <p:sp>
          <p:nvSpPr>
            <p:cNvPr id="46" name="TextBox 45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2000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  <a:endParaRPr lang="en-US" sz="2000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370957" y="2607295"/>
              <a:ext cx="415408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96821" y="2535287"/>
            <a:ext cx="73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Group 3"/>
          <p:cNvGrpSpPr/>
          <p:nvPr/>
        </p:nvGrpSpPr>
        <p:grpSpPr>
          <a:xfrm>
            <a:off x="6543089" y="2348880"/>
            <a:ext cx="4862586" cy="817929"/>
            <a:chOff x="8370955" y="2204864"/>
            <a:chExt cx="4154083" cy="817929"/>
          </a:xfrm>
        </p:grpSpPr>
        <p:sp>
          <p:nvSpPr>
            <p:cNvPr id="50" name="TextBox 49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2000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370957" y="2607295"/>
              <a:ext cx="415408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896821" y="3471391"/>
            <a:ext cx="73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Group 3"/>
          <p:cNvGrpSpPr/>
          <p:nvPr/>
        </p:nvGrpSpPr>
        <p:grpSpPr>
          <a:xfrm>
            <a:off x="6543089" y="3284984"/>
            <a:ext cx="4862586" cy="817929"/>
            <a:chOff x="8370955" y="2204864"/>
            <a:chExt cx="4154083" cy="817929"/>
          </a:xfrm>
        </p:grpSpPr>
        <p:sp>
          <p:nvSpPr>
            <p:cNvPr id="54" name="TextBox 53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2000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370957" y="2607295"/>
              <a:ext cx="415408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6821" y="4407495"/>
            <a:ext cx="73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Group 3"/>
          <p:cNvGrpSpPr/>
          <p:nvPr/>
        </p:nvGrpSpPr>
        <p:grpSpPr>
          <a:xfrm>
            <a:off x="6561212" y="4221088"/>
            <a:ext cx="4862586" cy="817929"/>
            <a:chOff x="8370955" y="2204864"/>
            <a:chExt cx="4154083" cy="817929"/>
          </a:xfrm>
        </p:grpSpPr>
        <p:sp>
          <p:nvSpPr>
            <p:cNvPr id="58" name="TextBox 57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2000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370957" y="2607295"/>
              <a:ext cx="415408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896821" y="5317758"/>
            <a:ext cx="73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Group 3"/>
          <p:cNvGrpSpPr/>
          <p:nvPr/>
        </p:nvGrpSpPr>
        <p:grpSpPr>
          <a:xfrm>
            <a:off x="6524966" y="5131351"/>
            <a:ext cx="4862586" cy="817929"/>
            <a:chOff x="8370955" y="2204864"/>
            <a:chExt cx="4154083" cy="817929"/>
          </a:xfrm>
        </p:grpSpPr>
        <p:sp>
          <p:nvSpPr>
            <p:cNvPr id="62" name="TextBox 61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2000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370957" y="2607295"/>
              <a:ext cx="415408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50"/>
                            </p:stCondLst>
                            <p:childTnLst>
                              <p:par>
                                <p:cTn id="1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75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75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250"/>
                            </p:stCondLst>
                            <p:childTnLst>
                              <p:par>
                                <p:cTn id="1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75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250"/>
                            </p:stCondLst>
                            <p:childTnLst>
                              <p:par>
                                <p:cTn id="1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75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250"/>
                            </p:stCondLst>
                            <p:childTnLst>
                              <p:par>
                                <p:cTn id="1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75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8" grpId="0"/>
      <p:bldP spid="52" grpId="0"/>
      <p:bldP spid="56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59"/>
          <p:cNvSpPr>
            <a:spLocks noChangeArrowheads="1"/>
          </p:cNvSpPr>
          <p:nvPr/>
        </p:nvSpPr>
        <p:spPr bwMode="auto">
          <a:xfrm flipH="1">
            <a:off x="910629" y="44624"/>
            <a:ext cx="503334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72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Impact MT Std" pitchFamily="34" charset="0"/>
                <a:sym typeface="方正兰亭黑_GBK" pitchFamily="2" charset="-122"/>
              </a:rPr>
              <a:t>Part  03</a:t>
            </a:r>
            <a:endParaRPr lang="en-US" altLang="zh-CN" sz="5400" b="1" dirty="0" smtClean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Impact MT Std" pitchFamily="34" charset="0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1731" y="2132856"/>
            <a:ext cx="4694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调查方式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3430910" y="3356992"/>
            <a:ext cx="5242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适用于企业工作汇报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部门培训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业绩汇报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项目汇报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4179783" y="4005064"/>
            <a:ext cx="3744416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Introduction Of Atmospheric</a:t>
            </a:r>
            <a:endParaRPr lang="en-US" altLang="zh-CN" sz="1000" b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Business Plan Startup Plan PPT Template, </a:t>
            </a:r>
            <a:endParaRPr lang="en-US" altLang="zh-CN" sz="1000" b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Complete Framework</a:t>
            </a:r>
            <a:endParaRPr lang="zh-CN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grpSp>
        <p:nvGrpSpPr>
          <p:cNvPr id="16" name="Group 5"/>
          <p:cNvGrpSpPr/>
          <p:nvPr/>
        </p:nvGrpSpPr>
        <p:grpSpPr>
          <a:xfrm>
            <a:off x="3711731" y="4874207"/>
            <a:ext cx="379414" cy="354993"/>
            <a:chOff x="6964363" y="2108200"/>
            <a:chExt cx="690562" cy="646113"/>
          </a:xfrm>
          <a:solidFill>
            <a:schemeClr val="bg1">
              <a:lumMod val="65000"/>
            </a:schemeClr>
          </a:solidFill>
        </p:grpSpPr>
        <p:sp>
          <p:nvSpPr>
            <p:cNvPr id="17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10"/>
          <p:cNvGrpSpPr/>
          <p:nvPr/>
        </p:nvGrpSpPr>
        <p:grpSpPr>
          <a:xfrm>
            <a:off x="4809733" y="4865022"/>
            <a:ext cx="342158" cy="341371"/>
            <a:chOff x="4594225" y="2119313"/>
            <a:chExt cx="690563" cy="688975"/>
          </a:xfrm>
          <a:solidFill>
            <a:schemeClr val="bg1">
              <a:lumMod val="65000"/>
            </a:schemeClr>
          </a:solidFill>
        </p:grpSpPr>
        <p:sp>
          <p:nvSpPr>
            <p:cNvPr id="20" name="Freeform 74"/>
            <p:cNvSpPr>
              <a:spLocks noEditPoints="1"/>
            </p:cNvSpPr>
            <p:nvPr/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75"/>
            <p:cNvSpPr>
              <a:spLocks noEditPoints="1"/>
            </p:cNvSpPr>
            <p:nvPr/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76"/>
            <p:cNvSpPr>
              <a:spLocks noEditPoints="1"/>
            </p:cNvSpPr>
            <p:nvPr/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5"/>
          <p:cNvGrpSpPr/>
          <p:nvPr/>
        </p:nvGrpSpPr>
        <p:grpSpPr>
          <a:xfrm>
            <a:off x="7081550" y="4870596"/>
            <a:ext cx="345331" cy="345331"/>
            <a:chOff x="2005013" y="1077913"/>
            <a:chExt cx="688975" cy="688975"/>
          </a:xfrm>
          <a:solidFill>
            <a:schemeClr val="bg1">
              <a:lumMod val="65000"/>
            </a:scheme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286"/>
          <p:cNvSpPr>
            <a:spLocks noEditPoints="1"/>
          </p:cNvSpPr>
          <p:nvPr/>
        </p:nvSpPr>
        <p:spPr bwMode="auto">
          <a:xfrm>
            <a:off x="5943979" y="4862936"/>
            <a:ext cx="335481" cy="336278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32"/>
          <p:cNvGrpSpPr/>
          <p:nvPr/>
        </p:nvGrpSpPr>
        <p:grpSpPr>
          <a:xfrm>
            <a:off x="8207118" y="4874508"/>
            <a:ext cx="399003" cy="324706"/>
            <a:chOff x="5245100" y="5103813"/>
            <a:chExt cx="690563" cy="561975"/>
          </a:xfrm>
          <a:solidFill>
            <a:schemeClr val="bg1">
              <a:lumMod val="65000"/>
            </a:schemeClr>
          </a:solidFill>
        </p:grpSpPr>
        <p:sp>
          <p:nvSpPr>
            <p:cNvPr id="28" name="Freeform 290"/>
            <p:cNvSpPr>
              <a:spLocks noEditPoints="1"/>
            </p:cNvSpPr>
            <p:nvPr/>
          </p:nvSpPr>
          <p:spPr bwMode="auto">
            <a:xfrm>
              <a:off x="5719763" y="5276851"/>
              <a:ext cx="130175" cy="173038"/>
            </a:xfrm>
            <a:custGeom>
              <a:avLst/>
              <a:gdLst>
                <a:gd name="T0" fmla="*/ 503 w 3018"/>
                <a:gd name="T1" fmla="*/ 504 h 4030"/>
                <a:gd name="T2" fmla="*/ 2515 w 3018"/>
                <a:gd name="T3" fmla="*/ 3526 h 4030"/>
                <a:gd name="T4" fmla="*/ 1386 w 3018"/>
                <a:gd name="T5" fmla="*/ 175 h 4030"/>
                <a:gd name="T6" fmla="*/ 1320 w 3018"/>
                <a:gd name="T7" fmla="*/ 110 h 4030"/>
                <a:gd name="T8" fmla="*/ 1244 w 3018"/>
                <a:gd name="T9" fmla="*/ 60 h 4030"/>
                <a:gd name="T10" fmla="*/ 1159 w 3018"/>
                <a:gd name="T11" fmla="*/ 24 h 4030"/>
                <a:gd name="T12" fmla="*/ 1069 w 3018"/>
                <a:gd name="T13" fmla="*/ 3 h 4030"/>
                <a:gd name="T14" fmla="*/ 503 w 3018"/>
                <a:gd name="T15" fmla="*/ 0 h 4030"/>
                <a:gd name="T16" fmla="*/ 427 w 3018"/>
                <a:gd name="T17" fmla="*/ 6 h 4030"/>
                <a:gd name="T18" fmla="*/ 353 w 3018"/>
                <a:gd name="T19" fmla="*/ 23 h 4030"/>
                <a:gd name="T20" fmla="*/ 285 w 3018"/>
                <a:gd name="T21" fmla="*/ 50 h 4030"/>
                <a:gd name="T22" fmla="*/ 222 w 3018"/>
                <a:gd name="T23" fmla="*/ 86 h 4030"/>
                <a:gd name="T24" fmla="*/ 165 w 3018"/>
                <a:gd name="T25" fmla="*/ 130 h 4030"/>
                <a:gd name="T26" fmla="*/ 115 w 3018"/>
                <a:gd name="T27" fmla="*/ 183 h 4030"/>
                <a:gd name="T28" fmla="*/ 74 w 3018"/>
                <a:gd name="T29" fmla="*/ 242 h 4030"/>
                <a:gd name="T30" fmla="*/ 40 w 3018"/>
                <a:gd name="T31" fmla="*/ 308 h 4030"/>
                <a:gd name="T32" fmla="*/ 16 w 3018"/>
                <a:gd name="T33" fmla="*/ 377 h 4030"/>
                <a:gd name="T34" fmla="*/ 3 w 3018"/>
                <a:gd name="T35" fmla="*/ 452 h 4030"/>
                <a:gd name="T36" fmla="*/ 0 w 3018"/>
                <a:gd name="T37" fmla="*/ 3526 h 4030"/>
                <a:gd name="T38" fmla="*/ 6 w 3018"/>
                <a:gd name="T39" fmla="*/ 3604 h 4030"/>
                <a:gd name="T40" fmla="*/ 23 w 3018"/>
                <a:gd name="T41" fmla="*/ 3676 h 4030"/>
                <a:gd name="T42" fmla="*/ 50 w 3018"/>
                <a:gd name="T43" fmla="*/ 3745 h 4030"/>
                <a:gd name="T44" fmla="*/ 86 w 3018"/>
                <a:gd name="T45" fmla="*/ 3808 h 4030"/>
                <a:gd name="T46" fmla="*/ 131 w 3018"/>
                <a:gd name="T47" fmla="*/ 3866 h 4030"/>
                <a:gd name="T48" fmla="*/ 183 w 3018"/>
                <a:gd name="T49" fmla="*/ 3915 h 4030"/>
                <a:gd name="T50" fmla="*/ 243 w 3018"/>
                <a:gd name="T51" fmla="*/ 3957 h 4030"/>
                <a:gd name="T52" fmla="*/ 307 w 3018"/>
                <a:gd name="T53" fmla="*/ 3991 h 4030"/>
                <a:gd name="T54" fmla="*/ 378 w 3018"/>
                <a:gd name="T55" fmla="*/ 4015 h 4030"/>
                <a:gd name="T56" fmla="*/ 452 w 3018"/>
                <a:gd name="T57" fmla="*/ 4028 h 4030"/>
                <a:gd name="T58" fmla="*/ 2515 w 3018"/>
                <a:gd name="T59" fmla="*/ 4030 h 4030"/>
                <a:gd name="T60" fmla="*/ 2592 w 3018"/>
                <a:gd name="T61" fmla="*/ 4025 h 4030"/>
                <a:gd name="T62" fmla="*/ 2665 w 3018"/>
                <a:gd name="T63" fmla="*/ 4008 h 4030"/>
                <a:gd name="T64" fmla="*/ 2733 w 3018"/>
                <a:gd name="T65" fmla="*/ 3981 h 4030"/>
                <a:gd name="T66" fmla="*/ 2797 w 3018"/>
                <a:gd name="T67" fmla="*/ 3944 h 4030"/>
                <a:gd name="T68" fmla="*/ 2853 w 3018"/>
                <a:gd name="T69" fmla="*/ 3899 h 4030"/>
                <a:gd name="T70" fmla="*/ 2903 w 3018"/>
                <a:gd name="T71" fmla="*/ 3848 h 4030"/>
                <a:gd name="T72" fmla="*/ 2946 w 3018"/>
                <a:gd name="T73" fmla="*/ 3788 h 4030"/>
                <a:gd name="T74" fmla="*/ 2979 w 3018"/>
                <a:gd name="T75" fmla="*/ 3723 h 4030"/>
                <a:gd name="T76" fmla="*/ 3002 w 3018"/>
                <a:gd name="T77" fmla="*/ 3652 h 4030"/>
                <a:gd name="T78" fmla="*/ 3015 w 3018"/>
                <a:gd name="T79" fmla="*/ 3578 h 4030"/>
                <a:gd name="T80" fmla="*/ 3018 w 3018"/>
                <a:gd name="T81" fmla="*/ 2770 h 4030"/>
                <a:gd name="T82" fmla="*/ 3015 w 3018"/>
                <a:gd name="T83" fmla="*/ 2715 h 4030"/>
                <a:gd name="T84" fmla="*/ 3006 w 3018"/>
                <a:gd name="T85" fmla="*/ 2661 h 4030"/>
                <a:gd name="T86" fmla="*/ 2991 w 3018"/>
                <a:gd name="T87" fmla="*/ 2607 h 4030"/>
                <a:gd name="T88" fmla="*/ 2970 w 3018"/>
                <a:gd name="T89" fmla="*/ 2556 h 4030"/>
                <a:gd name="T90" fmla="*/ 2944 w 3018"/>
                <a:gd name="T91" fmla="*/ 2506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8" h="4030">
                  <a:moveTo>
                    <a:pt x="2515" y="3526"/>
                  </a:moveTo>
                  <a:lnTo>
                    <a:pt x="503" y="3526"/>
                  </a:lnTo>
                  <a:lnTo>
                    <a:pt x="503" y="504"/>
                  </a:lnTo>
                  <a:lnTo>
                    <a:pt x="1006" y="504"/>
                  </a:lnTo>
                  <a:lnTo>
                    <a:pt x="2515" y="2770"/>
                  </a:lnTo>
                  <a:lnTo>
                    <a:pt x="2515" y="3526"/>
                  </a:lnTo>
                  <a:close/>
                  <a:moveTo>
                    <a:pt x="1425" y="224"/>
                  </a:moveTo>
                  <a:lnTo>
                    <a:pt x="1407" y="199"/>
                  </a:lnTo>
                  <a:lnTo>
                    <a:pt x="1386" y="175"/>
                  </a:lnTo>
                  <a:lnTo>
                    <a:pt x="1365" y="152"/>
                  </a:lnTo>
                  <a:lnTo>
                    <a:pt x="1343" y="130"/>
                  </a:lnTo>
                  <a:lnTo>
                    <a:pt x="1320" y="110"/>
                  </a:lnTo>
                  <a:lnTo>
                    <a:pt x="1296" y="92"/>
                  </a:lnTo>
                  <a:lnTo>
                    <a:pt x="1270" y="75"/>
                  </a:lnTo>
                  <a:lnTo>
                    <a:pt x="1244" y="60"/>
                  </a:lnTo>
                  <a:lnTo>
                    <a:pt x="1216" y="46"/>
                  </a:lnTo>
                  <a:lnTo>
                    <a:pt x="1188" y="34"/>
                  </a:lnTo>
                  <a:lnTo>
                    <a:pt x="1159" y="24"/>
                  </a:lnTo>
                  <a:lnTo>
                    <a:pt x="1130" y="16"/>
                  </a:lnTo>
                  <a:lnTo>
                    <a:pt x="1100" y="9"/>
                  </a:lnTo>
                  <a:lnTo>
                    <a:pt x="1069" y="3"/>
                  </a:lnTo>
                  <a:lnTo>
                    <a:pt x="1037" y="1"/>
                  </a:lnTo>
                  <a:lnTo>
                    <a:pt x="1006" y="0"/>
                  </a:lnTo>
                  <a:lnTo>
                    <a:pt x="503" y="0"/>
                  </a:lnTo>
                  <a:lnTo>
                    <a:pt x="477" y="0"/>
                  </a:lnTo>
                  <a:lnTo>
                    <a:pt x="452" y="2"/>
                  </a:lnTo>
                  <a:lnTo>
                    <a:pt x="427" y="6"/>
                  </a:lnTo>
                  <a:lnTo>
                    <a:pt x="402" y="11"/>
                  </a:lnTo>
                  <a:lnTo>
                    <a:pt x="378" y="16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5" y="50"/>
                  </a:lnTo>
                  <a:lnTo>
                    <a:pt x="264" y="61"/>
                  </a:lnTo>
                  <a:lnTo>
                    <a:pt x="243" y="73"/>
                  </a:lnTo>
                  <a:lnTo>
                    <a:pt x="222" y="86"/>
                  </a:lnTo>
                  <a:lnTo>
                    <a:pt x="203" y="100"/>
                  </a:lnTo>
                  <a:lnTo>
                    <a:pt x="183" y="115"/>
                  </a:lnTo>
                  <a:lnTo>
                    <a:pt x="165" y="130"/>
                  </a:lnTo>
                  <a:lnTo>
                    <a:pt x="148" y="148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4" y="242"/>
                  </a:lnTo>
                  <a:lnTo>
                    <a:pt x="61" y="263"/>
                  </a:lnTo>
                  <a:lnTo>
                    <a:pt x="50" y="286"/>
                  </a:lnTo>
                  <a:lnTo>
                    <a:pt x="40" y="308"/>
                  </a:lnTo>
                  <a:lnTo>
                    <a:pt x="31" y="331"/>
                  </a:lnTo>
                  <a:lnTo>
                    <a:pt x="23" y="354"/>
                  </a:lnTo>
                  <a:lnTo>
                    <a:pt x="16" y="377"/>
                  </a:lnTo>
                  <a:lnTo>
                    <a:pt x="10" y="403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0" y="3526"/>
                  </a:lnTo>
                  <a:lnTo>
                    <a:pt x="1" y="3552"/>
                  </a:lnTo>
                  <a:lnTo>
                    <a:pt x="3" y="3578"/>
                  </a:lnTo>
                  <a:lnTo>
                    <a:pt x="6" y="3604"/>
                  </a:lnTo>
                  <a:lnTo>
                    <a:pt x="10" y="3628"/>
                  </a:lnTo>
                  <a:lnTo>
                    <a:pt x="16" y="3652"/>
                  </a:lnTo>
                  <a:lnTo>
                    <a:pt x="23" y="3676"/>
                  </a:lnTo>
                  <a:lnTo>
                    <a:pt x="31" y="3699"/>
                  </a:lnTo>
                  <a:lnTo>
                    <a:pt x="40" y="3723"/>
                  </a:lnTo>
                  <a:lnTo>
                    <a:pt x="50" y="3745"/>
                  </a:lnTo>
                  <a:lnTo>
                    <a:pt x="61" y="3767"/>
                  </a:lnTo>
                  <a:lnTo>
                    <a:pt x="74" y="3788"/>
                  </a:lnTo>
                  <a:lnTo>
                    <a:pt x="86" y="3808"/>
                  </a:lnTo>
                  <a:lnTo>
                    <a:pt x="100" y="3828"/>
                  </a:lnTo>
                  <a:lnTo>
                    <a:pt x="115" y="3848"/>
                  </a:lnTo>
                  <a:lnTo>
                    <a:pt x="131" y="3866"/>
                  </a:lnTo>
                  <a:lnTo>
                    <a:pt x="148" y="3883"/>
                  </a:lnTo>
                  <a:lnTo>
                    <a:pt x="165" y="3899"/>
                  </a:lnTo>
                  <a:lnTo>
                    <a:pt x="183" y="3915"/>
                  </a:lnTo>
                  <a:lnTo>
                    <a:pt x="203" y="3930"/>
                  </a:lnTo>
                  <a:lnTo>
                    <a:pt x="222" y="3944"/>
                  </a:lnTo>
                  <a:lnTo>
                    <a:pt x="243" y="3957"/>
                  </a:lnTo>
                  <a:lnTo>
                    <a:pt x="264" y="3969"/>
                  </a:lnTo>
                  <a:lnTo>
                    <a:pt x="285" y="3981"/>
                  </a:lnTo>
                  <a:lnTo>
                    <a:pt x="307" y="3991"/>
                  </a:lnTo>
                  <a:lnTo>
                    <a:pt x="330" y="4000"/>
                  </a:lnTo>
                  <a:lnTo>
                    <a:pt x="353" y="4008"/>
                  </a:lnTo>
                  <a:lnTo>
                    <a:pt x="378" y="4015"/>
                  </a:lnTo>
                  <a:lnTo>
                    <a:pt x="402" y="4020"/>
                  </a:lnTo>
                  <a:lnTo>
                    <a:pt x="427" y="4025"/>
                  </a:lnTo>
                  <a:lnTo>
                    <a:pt x="452" y="4028"/>
                  </a:lnTo>
                  <a:lnTo>
                    <a:pt x="477" y="4030"/>
                  </a:lnTo>
                  <a:lnTo>
                    <a:pt x="503" y="4030"/>
                  </a:lnTo>
                  <a:lnTo>
                    <a:pt x="2515" y="4030"/>
                  </a:lnTo>
                  <a:lnTo>
                    <a:pt x="2541" y="4030"/>
                  </a:lnTo>
                  <a:lnTo>
                    <a:pt x="2566" y="4028"/>
                  </a:lnTo>
                  <a:lnTo>
                    <a:pt x="2592" y="4025"/>
                  </a:lnTo>
                  <a:lnTo>
                    <a:pt x="2617" y="4020"/>
                  </a:lnTo>
                  <a:lnTo>
                    <a:pt x="2641" y="4015"/>
                  </a:lnTo>
                  <a:lnTo>
                    <a:pt x="2665" y="4008"/>
                  </a:lnTo>
                  <a:lnTo>
                    <a:pt x="2688" y="4000"/>
                  </a:lnTo>
                  <a:lnTo>
                    <a:pt x="2711" y="3991"/>
                  </a:lnTo>
                  <a:lnTo>
                    <a:pt x="2733" y="3981"/>
                  </a:lnTo>
                  <a:lnTo>
                    <a:pt x="2756" y="3969"/>
                  </a:lnTo>
                  <a:lnTo>
                    <a:pt x="2777" y="3957"/>
                  </a:lnTo>
                  <a:lnTo>
                    <a:pt x="2797" y="3944"/>
                  </a:lnTo>
                  <a:lnTo>
                    <a:pt x="2816" y="3930"/>
                  </a:lnTo>
                  <a:lnTo>
                    <a:pt x="2835" y="3915"/>
                  </a:lnTo>
                  <a:lnTo>
                    <a:pt x="2853" y="3899"/>
                  </a:lnTo>
                  <a:lnTo>
                    <a:pt x="2871" y="3883"/>
                  </a:lnTo>
                  <a:lnTo>
                    <a:pt x="2887" y="3866"/>
                  </a:lnTo>
                  <a:lnTo>
                    <a:pt x="2903" y="3848"/>
                  </a:lnTo>
                  <a:lnTo>
                    <a:pt x="2919" y="3828"/>
                  </a:lnTo>
                  <a:lnTo>
                    <a:pt x="2933" y="3808"/>
                  </a:lnTo>
                  <a:lnTo>
                    <a:pt x="2946" y="3788"/>
                  </a:lnTo>
                  <a:lnTo>
                    <a:pt x="2958" y="3767"/>
                  </a:lnTo>
                  <a:lnTo>
                    <a:pt x="2969" y="3745"/>
                  </a:lnTo>
                  <a:lnTo>
                    <a:pt x="2979" y="3723"/>
                  </a:lnTo>
                  <a:lnTo>
                    <a:pt x="2988" y="3699"/>
                  </a:lnTo>
                  <a:lnTo>
                    <a:pt x="2996" y="3676"/>
                  </a:lnTo>
                  <a:lnTo>
                    <a:pt x="3002" y="3652"/>
                  </a:lnTo>
                  <a:lnTo>
                    <a:pt x="3008" y="3628"/>
                  </a:lnTo>
                  <a:lnTo>
                    <a:pt x="3012" y="3604"/>
                  </a:lnTo>
                  <a:lnTo>
                    <a:pt x="3015" y="3578"/>
                  </a:lnTo>
                  <a:lnTo>
                    <a:pt x="3017" y="3552"/>
                  </a:lnTo>
                  <a:lnTo>
                    <a:pt x="3018" y="3526"/>
                  </a:lnTo>
                  <a:lnTo>
                    <a:pt x="3018" y="2770"/>
                  </a:lnTo>
                  <a:lnTo>
                    <a:pt x="3018" y="2752"/>
                  </a:lnTo>
                  <a:lnTo>
                    <a:pt x="3017" y="2734"/>
                  </a:lnTo>
                  <a:lnTo>
                    <a:pt x="3015" y="2715"/>
                  </a:lnTo>
                  <a:lnTo>
                    <a:pt x="3013" y="2697"/>
                  </a:lnTo>
                  <a:lnTo>
                    <a:pt x="3010" y="2679"/>
                  </a:lnTo>
                  <a:lnTo>
                    <a:pt x="3006" y="2661"/>
                  </a:lnTo>
                  <a:lnTo>
                    <a:pt x="3002" y="2642"/>
                  </a:lnTo>
                  <a:lnTo>
                    <a:pt x="2997" y="2625"/>
                  </a:lnTo>
                  <a:lnTo>
                    <a:pt x="2991" y="2607"/>
                  </a:lnTo>
                  <a:lnTo>
                    <a:pt x="2985" y="2590"/>
                  </a:lnTo>
                  <a:lnTo>
                    <a:pt x="2978" y="2573"/>
                  </a:lnTo>
                  <a:lnTo>
                    <a:pt x="2970" y="2556"/>
                  </a:lnTo>
                  <a:lnTo>
                    <a:pt x="2962" y="2540"/>
                  </a:lnTo>
                  <a:lnTo>
                    <a:pt x="2953" y="2523"/>
                  </a:lnTo>
                  <a:lnTo>
                    <a:pt x="2944" y="2506"/>
                  </a:lnTo>
                  <a:lnTo>
                    <a:pt x="2934" y="2491"/>
                  </a:lnTo>
                  <a:lnTo>
                    <a:pt x="1425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91"/>
            <p:cNvSpPr>
              <a:spLocks noEditPoints="1"/>
            </p:cNvSpPr>
            <p:nvPr/>
          </p:nvSpPr>
          <p:spPr bwMode="auto">
            <a:xfrm>
              <a:off x="5245100" y="5103813"/>
              <a:ext cx="690563" cy="561975"/>
            </a:xfrm>
            <a:custGeom>
              <a:avLst/>
              <a:gdLst>
                <a:gd name="T0" fmla="*/ 14958 w 16095"/>
                <a:gd name="T1" fmla="*/ 10414 h 13098"/>
                <a:gd name="T2" fmla="*/ 14612 w 16095"/>
                <a:gd name="T3" fmla="*/ 10578 h 13098"/>
                <a:gd name="T4" fmla="*/ 13430 w 16095"/>
                <a:gd name="T5" fmla="*/ 9605 h 13098"/>
                <a:gd name="T6" fmla="*/ 12244 w 16095"/>
                <a:gd name="T7" fmla="*/ 9076 h 13098"/>
                <a:gd name="T8" fmla="*/ 10967 w 16095"/>
                <a:gd name="T9" fmla="*/ 9402 h 13098"/>
                <a:gd name="T10" fmla="*/ 10179 w 16095"/>
                <a:gd name="T11" fmla="*/ 10419 h 13098"/>
                <a:gd name="T12" fmla="*/ 6951 w 16095"/>
                <a:gd name="T13" fmla="*/ 9661 h 13098"/>
                <a:gd name="T14" fmla="*/ 5791 w 16095"/>
                <a:gd name="T15" fmla="*/ 9085 h 13098"/>
                <a:gd name="T16" fmla="*/ 4497 w 16095"/>
                <a:gd name="T17" fmla="*/ 9359 h 13098"/>
                <a:gd name="T18" fmla="*/ 3670 w 16095"/>
                <a:gd name="T19" fmla="*/ 10341 h 13098"/>
                <a:gd name="T20" fmla="*/ 2737 w 16095"/>
                <a:gd name="T21" fmla="*/ 10493 h 13098"/>
                <a:gd name="T22" fmla="*/ 2526 w 16095"/>
                <a:gd name="T23" fmla="*/ 10177 h 13098"/>
                <a:gd name="T24" fmla="*/ 9773 w 16095"/>
                <a:gd name="T25" fmla="*/ 8381 h 13098"/>
                <a:gd name="T26" fmla="*/ 10495 w 16095"/>
                <a:gd name="T27" fmla="*/ 7502 h 13098"/>
                <a:gd name="T28" fmla="*/ 12812 w 16095"/>
                <a:gd name="T29" fmla="*/ 3586 h 13098"/>
                <a:gd name="T30" fmla="*/ 15062 w 16095"/>
                <a:gd name="T31" fmla="*/ 6889 h 13098"/>
                <a:gd name="T32" fmla="*/ 11820 w 16095"/>
                <a:gd name="T33" fmla="*/ 12058 h 13098"/>
                <a:gd name="T34" fmla="*/ 11211 w 16095"/>
                <a:gd name="T35" fmla="*/ 11606 h 13098"/>
                <a:gd name="T36" fmla="*/ 11098 w 16095"/>
                <a:gd name="T37" fmla="*/ 10831 h 13098"/>
                <a:gd name="T38" fmla="*/ 11550 w 16095"/>
                <a:gd name="T39" fmla="*/ 10221 h 13098"/>
                <a:gd name="T40" fmla="*/ 12323 w 16095"/>
                <a:gd name="T41" fmla="*/ 10107 h 13098"/>
                <a:gd name="T42" fmla="*/ 12931 w 16095"/>
                <a:gd name="T43" fmla="*/ 10561 h 13098"/>
                <a:gd name="T44" fmla="*/ 13046 w 16095"/>
                <a:gd name="T45" fmla="*/ 11335 h 13098"/>
                <a:gd name="T46" fmla="*/ 12593 w 16095"/>
                <a:gd name="T47" fmla="*/ 11944 h 13098"/>
                <a:gd name="T48" fmla="*/ 5330 w 16095"/>
                <a:gd name="T49" fmla="*/ 12070 h 13098"/>
                <a:gd name="T50" fmla="*/ 4699 w 16095"/>
                <a:gd name="T51" fmla="*/ 11646 h 13098"/>
                <a:gd name="T52" fmla="*/ 4548 w 16095"/>
                <a:gd name="T53" fmla="*/ 10880 h 13098"/>
                <a:gd name="T54" fmla="*/ 4970 w 16095"/>
                <a:gd name="T55" fmla="*/ 10247 h 13098"/>
                <a:gd name="T56" fmla="*/ 5736 w 16095"/>
                <a:gd name="T57" fmla="*/ 10096 h 13098"/>
                <a:gd name="T58" fmla="*/ 6368 w 16095"/>
                <a:gd name="T59" fmla="*/ 10520 h 13098"/>
                <a:gd name="T60" fmla="*/ 6518 w 16095"/>
                <a:gd name="T61" fmla="*/ 11286 h 13098"/>
                <a:gd name="T62" fmla="*/ 6095 w 16095"/>
                <a:gd name="T63" fmla="*/ 11918 h 13098"/>
                <a:gd name="T64" fmla="*/ 1432 w 16095"/>
                <a:gd name="T65" fmla="*/ 7551 h 13098"/>
                <a:gd name="T66" fmla="*/ 1106 w 16095"/>
                <a:gd name="T67" fmla="*/ 7355 h 13098"/>
                <a:gd name="T68" fmla="*/ 1009 w 16095"/>
                <a:gd name="T69" fmla="*/ 1460 h 13098"/>
                <a:gd name="T70" fmla="*/ 1189 w 16095"/>
                <a:gd name="T71" fmla="*/ 1122 h 13098"/>
                <a:gd name="T72" fmla="*/ 9080 w 16095"/>
                <a:gd name="T73" fmla="*/ 1008 h 13098"/>
                <a:gd name="T74" fmla="*/ 9426 w 16095"/>
                <a:gd name="T75" fmla="*/ 1172 h 13098"/>
                <a:gd name="T76" fmla="*/ 9556 w 16095"/>
                <a:gd name="T77" fmla="*/ 2519 h 13098"/>
                <a:gd name="T78" fmla="*/ 9442 w 16095"/>
                <a:gd name="T79" fmla="*/ 7374 h 13098"/>
                <a:gd name="T80" fmla="*/ 9105 w 16095"/>
                <a:gd name="T81" fmla="*/ 7554 h 13098"/>
                <a:gd name="T82" fmla="*/ 13480 w 16095"/>
                <a:gd name="T83" fmla="*/ 2820 h 13098"/>
                <a:gd name="T84" fmla="*/ 12808 w 16095"/>
                <a:gd name="T85" fmla="*/ 2537 h 13098"/>
                <a:gd name="T86" fmla="*/ 10413 w 16095"/>
                <a:gd name="T87" fmla="*/ 856 h 13098"/>
                <a:gd name="T88" fmla="*/ 9571 w 16095"/>
                <a:gd name="T89" fmla="*/ 92 h 13098"/>
                <a:gd name="T90" fmla="*/ 922 w 16095"/>
                <a:gd name="T91" fmla="*/ 119 h 13098"/>
                <a:gd name="T92" fmla="*/ 119 w 16095"/>
                <a:gd name="T93" fmla="*/ 924 h 13098"/>
                <a:gd name="T94" fmla="*/ 92 w 16095"/>
                <a:gd name="T95" fmla="*/ 7572 h 13098"/>
                <a:gd name="T96" fmla="*/ 855 w 16095"/>
                <a:gd name="T97" fmla="*/ 8415 h 13098"/>
                <a:gd name="T98" fmla="*/ 1557 w 16095"/>
                <a:gd name="T99" fmla="*/ 10453 h 13098"/>
                <a:gd name="T100" fmla="*/ 2236 w 16095"/>
                <a:gd name="T101" fmla="*/ 11368 h 13098"/>
                <a:gd name="T102" fmla="*/ 3702 w 16095"/>
                <a:gd name="T103" fmla="*/ 11901 h 13098"/>
                <a:gd name="T104" fmla="*/ 4567 w 16095"/>
                <a:gd name="T105" fmla="*/ 12848 h 13098"/>
                <a:gd name="T106" fmla="*/ 5876 w 16095"/>
                <a:gd name="T107" fmla="*/ 13069 h 13098"/>
                <a:gd name="T108" fmla="*/ 7006 w 16095"/>
                <a:gd name="T109" fmla="*/ 12446 h 13098"/>
                <a:gd name="T110" fmla="*/ 10208 w 16095"/>
                <a:gd name="T111" fmla="*/ 11824 h 13098"/>
                <a:gd name="T112" fmla="*/ 11035 w 16095"/>
                <a:gd name="T113" fmla="*/ 12807 h 13098"/>
                <a:gd name="T114" fmla="*/ 12330 w 16095"/>
                <a:gd name="T115" fmla="*/ 13081 h 13098"/>
                <a:gd name="T116" fmla="*/ 13489 w 16095"/>
                <a:gd name="T117" fmla="*/ 12505 h 13098"/>
                <a:gd name="T118" fmla="*/ 14740 w 16095"/>
                <a:gd name="T119" fmla="*/ 11579 h 13098"/>
                <a:gd name="T120" fmla="*/ 15750 w 16095"/>
                <a:gd name="T121" fmla="*/ 11036 h 13098"/>
                <a:gd name="T122" fmla="*/ 16095 w 16095"/>
                <a:gd name="T123" fmla="*/ 7025 h 13098"/>
                <a:gd name="T124" fmla="*/ 16023 w 16095"/>
                <a:gd name="T125" fmla="*/ 6588 h 1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3098">
                  <a:moveTo>
                    <a:pt x="15089" y="10075"/>
                  </a:moveTo>
                  <a:lnTo>
                    <a:pt x="15088" y="10101"/>
                  </a:lnTo>
                  <a:lnTo>
                    <a:pt x="15087" y="10127"/>
                  </a:lnTo>
                  <a:lnTo>
                    <a:pt x="15083" y="10152"/>
                  </a:lnTo>
                  <a:lnTo>
                    <a:pt x="15079" y="10177"/>
                  </a:lnTo>
                  <a:lnTo>
                    <a:pt x="15073" y="10201"/>
                  </a:lnTo>
                  <a:lnTo>
                    <a:pt x="15067" y="10225"/>
                  </a:lnTo>
                  <a:lnTo>
                    <a:pt x="15059" y="10248"/>
                  </a:lnTo>
                  <a:lnTo>
                    <a:pt x="15050" y="10272"/>
                  </a:lnTo>
                  <a:lnTo>
                    <a:pt x="15040" y="10294"/>
                  </a:lnTo>
                  <a:lnTo>
                    <a:pt x="15029" y="10316"/>
                  </a:lnTo>
                  <a:lnTo>
                    <a:pt x="15017" y="10337"/>
                  </a:lnTo>
                  <a:lnTo>
                    <a:pt x="15004" y="10357"/>
                  </a:lnTo>
                  <a:lnTo>
                    <a:pt x="14989" y="10376"/>
                  </a:lnTo>
                  <a:lnTo>
                    <a:pt x="14974" y="10396"/>
                  </a:lnTo>
                  <a:lnTo>
                    <a:pt x="14958" y="10414"/>
                  </a:lnTo>
                  <a:lnTo>
                    <a:pt x="14942" y="10432"/>
                  </a:lnTo>
                  <a:lnTo>
                    <a:pt x="14924" y="10448"/>
                  </a:lnTo>
                  <a:lnTo>
                    <a:pt x="14906" y="10464"/>
                  </a:lnTo>
                  <a:lnTo>
                    <a:pt x="14887" y="10479"/>
                  </a:lnTo>
                  <a:lnTo>
                    <a:pt x="14868" y="10493"/>
                  </a:lnTo>
                  <a:lnTo>
                    <a:pt x="14848" y="10506"/>
                  </a:lnTo>
                  <a:lnTo>
                    <a:pt x="14827" y="10519"/>
                  </a:lnTo>
                  <a:lnTo>
                    <a:pt x="14804" y="10530"/>
                  </a:lnTo>
                  <a:lnTo>
                    <a:pt x="14782" y="10540"/>
                  </a:lnTo>
                  <a:lnTo>
                    <a:pt x="14759" y="10549"/>
                  </a:lnTo>
                  <a:lnTo>
                    <a:pt x="14736" y="10557"/>
                  </a:lnTo>
                  <a:lnTo>
                    <a:pt x="14712" y="10563"/>
                  </a:lnTo>
                  <a:lnTo>
                    <a:pt x="14688" y="10569"/>
                  </a:lnTo>
                  <a:lnTo>
                    <a:pt x="14663" y="10573"/>
                  </a:lnTo>
                  <a:lnTo>
                    <a:pt x="14637" y="10577"/>
                  </a:lnTo>
                  <a:lnTo>
                    <a:pt x="14612" y="10578"/>
                  </a:lnTo>
                  <a:lnTo>
                    <a:pt x="14586" y="10579"/>
                  </a:lnTo>
                  <a:lnTo>
                    <a:pt x="14012" y="10579"/>
                  </a:lnTo>
                  <a:lnTo>
                    <a:pt x="13989" y="10498"/>
                  </a:lnTo>
                  <a:lnTo>
                    <a:pt x="13962" y="10419"/>
                  </a:lnTo>
                  <a:lnTo>
                    <a:pt x="13934" y="10341"/>
                  </a:lnTo>
                  <a:lnTo>
                    <a:pt x="13902" y="10266"/>
                  </a:lnTo>
                  <a:lnTo>
                    <a:pt x="13867" y="10191"/>
                  </a:lnTo>
                  <a:lnTo>
                    <a:pt x="13829" y="10117"/>
                  </a:lnTo>
                  <a:lnTo>
                    <a:pt x="13788" y="10047"/>
                  </a:lnTo>
                  <a:lnTo>
                    <a:pt x="13745" y="9977"/>
                  </a:lnTo>
                  <a:lnTo>
                    <a:pt x="13699" y="9910"/>
                  </a:lnTo>
                  <a:lnTo>
                    <a:pt x="13650" y="9844"/>
                  </a:lnTo>
                  <a:lnTo>
                    <a:pt x="13598" y="9781"/>
                  </a:lnTo>
                  <a:lnTo>
                    <a:pt x="13545" y="9719"/>
                  </a:lnTo>
                  <a:lnTo>
                    <a:pt x="13489" y="9661"/>
                  </a:lnTo>
                  <a:lnTo>
                    <a:pt x="13430" y="9605"/>
                  </a:lnTo>
                  <a:lnTo>
                    <a:pt x="13370" y="9550"/>
                  </a:lnTo>
                  <a:lnTo>
                    <a:pt x="13308" y="9499"/>
                  </a:lnTo>
                  <a:lnTo>
                    <a:pt x="13242" y="9449"/>
                  </a:lnTo>
                  <a:lnTo>
                    <a:pt x="13176" y="9402"/>
                  </a:lnTo>
                  <a:lnTo>
                    <a:pt x="13107" y="9359"/>
                  </a:lnTo>
                  <a:lnTo>
                    <a:pt x="13036" y="9317"/>
                  </a:lnTo>
                  <a:lnTo>
                    <a:pt x="12964" y="9279"/>
                  </a:lnTo>
                  <a:lnTo>
                    <a:pt x="12890" y="9244"/>
                  </a:lnTo>
                  <a:lnTo>
                    <a:pt x="12815" y="9212"/>
                  </a:lnTo>
                  <a:lnTo>
                    <a:pt x="12737" y="9182"/>
                  </a:lnTo>
                  <a:lnTo>
                    <a:pt x="12658" y="9156"/>
                  </a:lnTo>
                  <a:lnTo>
                    <a:pt x="12578" y="9133"/>
                  </a:lnTo>
                  <a:lnTo>
                    <a:pt x="12497" y="9113"/>
                  </a:lnTo>
                  <a:lnTo>
                    <a:pt x="12413" y="9097"/>
                  </a:lnTo>
                  <a:lnTo>
                    <a:pt x="12330" y="9085"/>
                  </a:lnTo>
                  <a:lnTo>
                    <a:pt x="12244" y="9076"/>
                  </a:lnTo>
                  <a:lnTo>
                    <a:pt x="12159" y="9070"/>
                  </a:lnTo>
                  <a:lnTo>
                    <a:pt x="12071" y="9068"/>
                  </a:lnTo>
                  <a:lnTo>
                    <a:pt x="11984" y="9070"/>
                  </a:lnTo>
                  <a:lnTo>
                    <a:pt x="11898" y="9076"/>
                  </a:lnTo>
                  <a:lnTo>
                    <a:pt x="11813" y="9085"/>
                  </a:lnTo>
                  <a:lnTo>
                    <a:pt x="11729" y="9097"/>
                  </a:lnTo>
                  <a:lnTo>
                    <a:pt x="11646" y="9113"/>
                  </a:lnTo>
                  <a:lnTo>
                    <a:pt x="11564" y="9133"/>
                  </a:lnTo>
                  <a:lnTo>
                    <a:pt x="11484" y="9156"/>
                  </a:lnTo>
                  <a:lnTo>
                    <a:pt x="11405" y="9182"/>
                  </a:lnTo>
                  <a:lnTo>
                    <a:pt x="11328" y="9212"/>
                  </a:lnTo>
                  <a:lnTo>
                    <a:pt x="11252" y="9244"/>
                  </a:lnTo>
                  <a:lnTo>
                    <a:pt x="11178" y="9279"/>
                  </a:lnTo>
                  <a:lnTo>
                    <a:pt x="11106" y="9317"/>
                  </a:lnTo>
                  <a:lnTo>
                    <a:pt x="11035" y="9359"/>
                  </a:lnTo>
                  <a:lnTo>
                    <a:pt x="10967" y="9402"/>
                  </a:lnTo>
                  <a:lnTo>
                    <a:pt x="10899" y="9449"/>
                  </a:lnTo>
                  <a:lnTo>
                    <a:pt x="10835" y="9499"/>
                  </a:lnTo>
                  <a:lnTo>
                    <a:pt x="10772" y="9550"/>
                  </a:lnTo>
                  <a:lnTo>
                    <a:pt x="10711" y="9605"/>
                  </a:lnTo>
                  <a:lnTo>
                    <a:pt x="10653" y="9661"/>
                  </a:lnTo>
                  <a:lnTo>
                    <a:pt x="10597" y="9719"/>
                  </a:lnTo>
                  <a:lnTo>
                    <a:pt x="10543" y="9781"/>
                  </a:lnTo>
                  <a:lnTo>
                    <a:pt x="10492" y="9844"/>
                  </a:lnTo>
                  <a:lnTo>
                    <a:pt x="10444" y="9910"/>
                  </a:lnTo>
                  <a:lnTo>
                    <a:pt x="10397" y="9977"/>
                  </a:lnTo>
                  <a:lnTo>
                    <a:pt x="10354" y="10047"/>
                  </a:lnTo>
                  <a:lnTo>
                    <a:pt x="10313" y="10117"/>
                  </a:lnTo>
                  <a:lnTo>
                    <a:pt x="10275" y="10191"/>
                  </a:lnTo>
                  <a:lnTo>
                    <a:pt x="10240" y="10266"/>
                  </a:lnTo>
                  <a:lnTo>
                    <a:pt x="10208" y="10341"/>
                  </a:lnTo>
                  <a:lnTo>
                    <a:pt x="10179" y="10419"/>
                  </a:lnTo>
                  <a:lnTo>
                    <a:pt x="10153" y="10498"/>
                  </a:lnTo>
                  <a:lnTo>
                    <a:pt x="10131" y="10579"/>
                  </a:lnTo>
                  <a:lnTo>
                    <a:pt x="7473" y="10579"/>
                  </a:lnTo>
                  <a:lnTo>
                    <a:pt x="7450" y="10498"/>
                  </a:lnTo>
                  <a:lnTo>
                    <a:pt x="7425" y="10419"/>
                  </a:lnTo>
                  <a:lnTo>
                    <a:pt x="7396" y="10341"/>
                  </a:lnTo>
                  <a:lnTo>
                    <a:pt x="7363" y="10266"/>
                  </a:lnTo>
                  <a:lnTo>
                    <a:pt x="7328" y="10191"/>
                  </a:lnTo>
                  <a:lnTo>
                    <a:pt x="7290" y="10117"/>
                  </a:lnTo>
                  <a:lnTo>
                    <a:pt x="7250" y="10047"/>
                  </a:lnTo>
                  <a:lnTo>
                    <a:pt x="7207" y="9977"/>
                  </a:lnTo>
                  <a:lnTo>
                    <a:pt x="7160" y="9910"/>
                  </a:lnTo>
                  <a:lnTo>
                    <a:pt x="7112" y="9844"/>
                  </a:lnTo>
                  <a:lnTo>
                    <a:pt x="7061" y="9781"/>
                  </a:lnTo>
                  <a:lnTo>
                    <a:pt x="7006" y="9719"/>
                  </a:lnTo>
                  <a:lnTo>
                    <a:pt x="6951" y="9661"/>
                  </a:lnTo>
                  <a:lnTo>
                    <a:pt x="6892" y="9605"/>
                  </a:lnTo>
                  <a:lnTo>
                    <a:pt x="6831" y="9550"/>
                  </a:lnTo>
                  <a:lnTo>
                    <a:pt x="6769" y="9499"/>
                  </a:lnTo>
                  <a:lnTo>
                    <a:pt x="6705" y="9449"/>
                  </a:lnTo>
                  <a:lnTo>
                    <a:pt x="6637" y="9402"/>
                  </a:lnTo>
                  <a:lnTo>
                    <a:pt x="6569" y="9359"/>
                  </a:lnTo>
                  <a:lnTo>
                    <a:pt x="6498" y="9317"/>
                  </a:lnTo>
                  <a:lnTo>
                    <a:pt x="6426" y="9279"/>
                  </a:lnTo>
                  <a:lnTo>
                    <a:pt x="6351" y="9244"/>
                  </a:lnTo>
                  <a:lnTo>
                    <a:pt x="6276" y="9212"/>
                  </a:lnTo>
                  <a:lnTo>
                    <a:pt x="6199" y="9182"/>
                  </a:lnTo>
                  <a:lnTo>
                    <a:pt x="6120" y="9156"/>
                  </a:lnTo>
                  <a:lnTo>
                    <a:pt x="6040" y="9133"/>
                  </a:lnTo>
                  <a:lnTo>
                    <a:pt x="5958" y="9113"/>
                  </a:lnTo>
                  <a:lnTo>
                    <a:pt x="5876" y="9097"/>
                  </a:lnTo>
                  <a:lnTo>
                    <a:pt x="5791" y="9085"/>
                  </a:lnTo>
                  <a:lnTo>
                    <a:pt x="5707" y="9076"/>
                  </a:lnTo>
                  <a:lnTo>
                    <a:pt x="5620" y="9070"/>
                  </a:lnTo>
                  <a:lnTo>
                    <a:pt x="5533" y="9068"/>
                  </a:lnTo>
                  <a:lnTo>
                    <a:pt x="5446" y="9070"/>
                  </a:lnTo>
                  <a:lnTo>
                    <a:pt x="5360" y="9076"/>
                  </a:lnTo>
                  <a:lnTo>
                    <a:pt x="5274" y="9085"/>
                  </a:lnTo>
                  <a:lnTo>
                    <a:pt x="5191" y="9097"/>
                  </a:lnTo>
                  <a:lnTo>
                    <a:pt x="5107" y="9113"/>
                  </a:lnTo>
                  <a:lnTo>
                    <a:pt x="5026" y="9133"/>
                  </a:lnTo>
                  <a:lnTo>
                    <a:pt x="4946" y="9156"/>
                  </a:lnTo>
                  <a:lnTo>
                    <a:pt x="4867" y="9182"/>
                  </a:lnTo>
                  <a:lnTo>
                    <a:pt x="4789" y="9212"/>
                  </a:lnTo>
                  <a:lnTo>
                    <a:pt x="4714" y="9244"/>
                  </a:lnTo>
                  <a:lnTo>
                    <a:pt x="4639" y="9279"/>
                  </a:lnTo>
                  <a:lnTo>
                    <a:pt x="4567" y="9317"/>
                  </a:lnTo>
                  <a:lnTo>
                    <a:pt x="4497" y="9359"/>
                  </a:lnTo>
                  <a:lnTo>
                    <a:pt x="4428" y="9402"/>
                  </a:lnTo>
                  <a:lnTo>
                    <a:pt x="4361" y="9449"/>
                  </a:lnTo>
                  <a:lnTo>
                    <a:pt x="4296" y="9499"/>
                  </a:lnTo>
                  <a:lnTo>
                    <a:pt x="4233" y="9550"/>
                  </a:lnTo>
                  <a:lnTo>
                    <a:pt x="4173" y="9605"/>
                  </a:lnTo>
                  <a:lnTo>
                    <a:pt x="4114" y="9661"/>
                  </a:lnTo>
                  <a:lnTo>
                    <a:pt x="4059" y="9719"/>
                  </a:lnTo>
                  <a:lnTo>
                    <a:pt x="4005" y="9781"/>
                  </a:lnTo>
                  <a:lnTo>
                    <a:pt x="3953" y="9844"/>
                  </a:lnTo>
                  <a:lnTo>
                    <a:pt x="3905" y="9910"/>
                  </a:lnTo>
                  <a:lnTo>
                    <a:pt x="3859" y="9977"/>
                  </a:lnTo>
                  <a:lnTo>
                    <a:pt x="3816" y="10047"/>
                  </a:lnTo>
                  <a:lnTo>
                    <a:pt x="3774" y="10117"/>
                  </a:lnTo>
                  <a:lnTo>
                    <a:pt x="3737" y="10191"/>
                  </a:lnTo>
                  <a:lnTo>
                    <a:pt x="3702" y="10266"/>
                  </a:lnTo>
                  <a:lnTo>
                    <a:pt x="3670" y="10341"/>
                  </a:lnTo>
                  <a:lnTo>
                    <a:pt x="3640" y="10419"/>
                  </a:lnTo>
                  <a:lnTo>
                    <a:pt x="3614" y="10498"/>
                  </a:lnTo>
                  <a:lnTo>
                    <a:pt x="3592" y="10579"/>
                  </a:lnTo>
                  <a:lnTo>
                    <a:pt x="3018" y="10579"/>
                  </a:lnTo>
                  <a:lnTo>
                    <a:pt x="2993" y="10578"/>
                  </a:lnTo>
                  <a:lnTo>
                    <a:pt x="2967" y="10577"/>
                  </a:lnTo>
                  <a:lnTo>
                    <a:pt x="2941" y="10573"/>
                  </a:lnTo>
                  <a:lnTo>
                    <a:pt x="2917" y="10569"/>
                  </a:lnTo>
                  <a:lnTo>
                    <a:pt x="2892" y="10563"/>
                  </a:lnTo>
                  <a:lnTo>
                    <a:pt x="2869" y="10557"/>
                  </a:lnTo>
                  <a:lnTo>
                    <a:pt x="2845" y="10549"/>
                  </a:lnTo>
                  <a:lnTo>
                    <a:pt x="2823" y="10540"/>
                  </a:lnTo>
                  <a:lnTo>
                    <a:pt x="2800" y="10530"/>
                  </a:lnTo>
                  <a:lnTo>
                    <a:pt x="2778" y="10519"/>
                  </a:lnTo>
                  <a:lnTo>
                    <a:pt x="2757" y="10506"/>
                  </a:lnTo>
                  <a:lnTo>
                    <a:pt x="2737" y="10493"/>
                  </a:lnTo>
                  <a:lnTo>
                    <a:pt x="2717" y="10479"/>
                  </a:lnTo>
                  <a:lnTo>
                    <a:pt x="2698" y="10464"/>
                  </a:lnTo>
                  <a:lnTo>
                    <a:pt x="2680" y="10448"/>
                  </a:lnTo>
                  <a:lnTo>
                    <a:pt x="2663" y="10432"/>
                  </a:lnTo>
                  <a:lnTo>
                    <a:pt x="2646" y="10414"/>
                  </a:lnTo>
                  <a:lnTo>
                    <a:pt x="2630" y="10396"/>
                  </a:lnTo>
                  <a:lnTo>
                    <a:pt x="2615" y="10376"/>
                  </a:lnTo>
                  <a:lnTo>
                    <a:pt x="2601" y="10357"/>
                  </a:lnTo>
                  <a:lnTo>
                    <a:pt x="2588" y="10337"/>
                  </a:lnTo>
                  <a:lnTo>
                    <a:pt x="2576" y="10316"/>
                  </a:lnTo>
                  <a:lnTo>
                    <a:pt x="2565" y="10294"/>
                  </a:lnTo>
                  <a:lnTo>
                    <a:pt x="2555" y="10272"/>
                  </a:lnTo>
                  <a:lnTo>
                    <a:pt x="2546" y="10248"/>
                  </a:lnTo>
                  <a:lnTo>
                    <a:pt x="2538" y="10225"/>
                  </a:lnTo>
                  <a:lnTo>
                    <a:pt x="2531" y="10201"/>
                  </a:lnTo>
                  <a:lnTo>
                    <a:pt x="2526" y="10177"/>
                  </a:lnTo>
                  <a:lnTo>
                    <a:pt x="2521" y="10152"/>
                  </a:lnTo>
                  <a:lnTo>
                    <a:pt x="2518" y="10127"/>
                  </a:lnTo>
                  <a:lnTo>
                    <a:pt x="2516" y="10101"/>
                  </a:lnTo>
                  <a:lnTo>
                    <a:pt x="2515" y="10075"/>
                  </a:lnTo>
                  <a:lnTo>
                    <a:pt x="2515" y="8564"/>
                  </a:lnTo>
                  <a:lnTo>
                    <a:pt x="9053" y="8564"/>
                  </a:lnTo>
                  <a:lnTo>
                    <a:pt x="9131" y="8562"/>
                  </a:lnTo>
                  <a:lnTo>
                    <a:pt x="9207" y="8557"/>
                  </a:lnTo>
                  <a:lnTo>
                    <a:pt x="9283" y="8547"/>
                  </a:lnTo>
                  <a:lnTo>
                    <a:pt x="9357" y="8533"/>
                  </a:lnTo>
                  <a:lnTo>
                    <a:pt x="9431" y="8516"/>
                  </a:lnTo>
                  <a:lnTo>
                    <a:pt x="9502" y="8496"/>
                  </a:lnTo>
                  <a:lnTo>
                    <a:pt x="9571" y="8472"/>
                  </a:lnTo>
                  <a:lnTo>
                    <a:pt x="9641" y="8445"/>
                  </a:lnTo>
                  <a:lnTo>
                    <a:pt x="9707" y="8415"/>
                  </a:lnTo>
                  <a:lnTo>
                    <a:pt x="9773" y="8381"/>
                  </a:lnTo>
                  <a:lnTo>
                    <a:pt x="9835" y="8345"/>
                  </a:lnTo>
                  <a:lnTo>
                    <a:pt x="9896" y="8306"/>
                  </a:lnTo>
                  <a:lnTo>
                    <a:pt x="9956" y="8263"/>
                  </a:lnTo>
                  <a:lnTo>
                    <a:pt x="10013" y="8218"/>
                  </a:lnTo>
                  <a:lnTo>
                    <a:pt x="10067" y="8171"/>
                  </a:lnTo>
                  <a:lnTo>
                    <a:pt x="10120" y="8120"/>
                  </a:lnTo>
                  <a:lnTo>
                    <a:pt x="10170" y="8068"/>
                  </a:lnTo>
                  <a:lnTo>
                    <a:pt x="10217" y="8014"/>
                  </a:lnTo>
                  <a:lnTo>
                    <a:pt x="10263" y="7956"/>
                  </a:lnTo>
                  <a:lnTo>
                    <a:pt x="10305" y="7897"/>
                  </a:lnTo>
                  <a:lnTo>
                    <a:pt x="10344" y="7836"/>
                  </a:lnTo>
                  <a:lnTo>
                    <a:pt x="10380" y="7773"/>
                  </a:lnTo>
                  <a:lnTo>
                    <a:pt x="10413" y="7707"/>
                  </a:lnTo>
                  <a:lnTo>
                    <a:pt x="10444" y="7641"/>
                  </a:lnTo>
                  <a:lnTo>
                    <a:pt x="10471" y="7572"/>
                  </a:lnTo>
                  <a:lnTo>
                    <a:pt x="10495" y="7502"/>
                  </a:lnTo>
                  <a:lnTo>
                    <a:pt x="10515" y="7430"/>
                  </a:lnTo>
                  <a:lnTo>
                    <a:pt x="10532" y="7357"/>
                  </a:lnTo>
                  <a:lnTo>
                    <a:pt x="10545" y="7283"/>
                  </a:lnTo>
                  <a:lnTo>
                    <a:pt x="10554" y="7207"/>
                  </a:lnTo>
                  <a:lnTo>
                    <a:pt x="10560" y="7131"/>
                  </a:lnTo>
                  <a:lnTo>
                    <a:pt x="10562" y="7052"/>
                  </a:lnTo>
                  <a:lnTo>
                    <a:pt x="10562" y="3527"/>
                  </a:lnTo>
                  <a:lnTo>
                    <a:pt x="12574" y="3527"/>
                  </a:lnTo>
                  <a:lnTo>
                    <a:pt x="12605" y="3528"/>
                  </a:lnTo>
                  <a:lnTo>
                    <a:pt x="12637" y="3530"/>
                  </a:lnTo>
                  <a:lnTo>
                    <a:pt x="12668" y="3535"/>
                  </a:lnTo>
                  <a:lnTo>
                    <a:pt x="12698" y="3542"/>
                  </a:lnTo>
                  <a:lnTo>
                    <a:pt x="12727" y="3550"/>
                  </a:lnTo>
                  <a:lnTo>
                    <a:pt x="12756" y="3560"/>
                  </a:lnTo>
                  <a:lnTo>
                    <a:pt x="12784" y="3572"/>
                  </a:lnTo>
                  <a:lnTo>
                    <a:pt x="12812" y="3586"/>
                  </a:lnTo>
                  <a:lnTo>
                    <a:pt x="12838" y="3601"/>
                  </a:lnTo>
                  <a:lnTo>
                    <a:pt x="12864" y="3618"/>
                  </a:lnTo>
                  <a:lnTo>
                    <a:pt x="12888" y="3636"/>
                  </a:lnTo>
                  <a:lnTo>
                    <a:pt x="12911" y="3657"/>
                  </a:lnTo>
                  <a:lnTo>
                    <a:pt x="12933" y="3678"/>
                  </a:lnTo>
                  <a:lnTo>
                    <a:pt x="12954" y="3701"/>
                  </a:lnTo>
                  <a:lnTo>
                    <a:pt x="12975" y="3725"/>
                  </a:lnTo>
                  <a:lnTo>
                    <a:pt x="12993" y="3750"/>
                  </a:lnTo>
                  <a:lnTo>
                    <a:pt x="15005" y="6773"/>
                  </a:lnTo>
                  <a:lnTo>
                    <a:pt x="15015" y="6788"/>
                  </a:lnTo>
                  <a:lnTo>
                    <a:pt x="15024" y="6804"/>
                  </a:lnTo>
                  <a:lnTo>
                    <a:pt x="15033" y="6822"/>
                  </a:lnTo>
                  <a:lnTo>
                    <a:pt x="15041" y="6838"/>
                  </a:lnTo>
                  <a:lnTo>
                    <a:pt x="15049" y="6855"/>
                  </a:lnTo>
                  <a:lnTo>
                    <a:pt x="15056" y="6872"/>
                  </a:lnTo>
                  <a:lnTo>
                    <a:pt x="15062" y="6889"/>
                  </a:lnTo>
                  <a:lnTo>
                    <a:pt x="15067" y="6907"/>
                  </a:lnTo>
                  <a:lnTo>
                    <a:pt x="15072" y="6924"/>
                  </a:lnTo>
                  <a:lnTo>
                    <a:pt x="15077" y="6942"/>
                  </a:lnTo>
                  <a:lnTo>
                    <a:pt x="15081" y="6961"/>
                  </a:lnTo>
                  <a:lnTo>
                    <a:pt x="15084" y="6979"/>
                  </a:lnTo>
                  <a:lnTo>
                    <a:pt x="15086" y="6997"/>
                  </a:lnTo>
                  <a:lnTo>
                    <a:pt x="15088" y="7016"/>
                  </a:lnTo>
                  <a:lnTo>
                    <a:pt x="15089" y="7034"/>
                  </a:lnTo>
                  <a:lnTo>
                    <a:pt x="15089" y="7052"/>
                  </a:lnTo>
                  <a:lnTo>
                    <a:pt x="15089" y="10075"/>
                  </a:lnTo>
                  <a:close/>
                  <a:moveTo>
                    <a:pt x="12071" y="12090"/>
                  </a:moveTo>
                  <a:lnTo>
                    <a:pt x="12020" y="12089"/>
                  </a:lnTo>
                  <a:lnTo>
                    <a:pt x="11969" y="12085"/>
                  </a:lnTo>
                  <a:lnTo>
                    <a:pt x="11918" y="12078"/>
                  </a:lnTo>
                  <a:lnTo>
                    <a:pt x="11869" y="12070"/>
                  </a:lnTo>
                  <a:lnTo>
                    <a:pt x="11820" y="12058"/>
                  </a:lnTo>
                  <a:lnTo>
                    <a:pt x="11772" y="12045"/>
                  </a:lnTo>
                  <a:lnTo>
                    <a:pt x="11725" y="12029"/>
                  </a:lnTo>
                  <a:lnTo>
                    <a:pt x="11680" y="12011"/>
                  </a:lnTo>
                  <a:lnTo>
                    <a:pt x="11636" y="11991"/>
                  </a:lnTo>
                  <a:lnTo>
                    <a:pt x="11591" y="11968"/>
                  </a:lnTo>
                  <a:lnTo>
                    <a:pt x="11550" y="11944"/>
                  </a:lnTo>
                  <a:lnTo>
                    <a:pt x="11509" y="11918"/>
                  </a:lnTo>
                  <a:lnTo>
                    <a:pt x="11470" y="11890"/>
                  </a:lnTo>
                  <a:lnTo>
                    <a:pt x="11431" y="11861"/>
                  </a:lnTo>
                  <a:lnTo>
                    <a:pt x="11395" y="11828"/>
                  </a:lnTo>
                  <a:lnTo>
                    <a:pt x="11360" y="11795"/>
                  </a:lnTo>
                  <a:lnTo>
                    <a:pt x="11327" y="11760"/>
                  </a:lnTo>
                  <a:lnTo>
                    <a:pt x="11295" y="11724"/>
                  </a:lnTo>
                  <a:lnTo>
                    <a:pt x="11265" y="11685"/>
                  </a:lnTo>
                  <a:lnTo>
                    <a:pt x="11237" y="11646"/>
                  </a:lnTo>
                  <a:lnTo>
                    <a:pt x="11211" y="11606"/>
                  </a:lnTo>
                  <a:lnTo>
                    <a:pt x="11187" y="11563"/>
                  </a:lnTo>
                  <a:lnTo>
                    <a:pt x="11165" y="11520"/>
                  </a:lnTo>
                  <a:lnTo>
                    <a:pt x="11145" y="11475"/>
                  </a:lnTo>
                  <a:lnTo>
                    <a:pt x="11127" y="11429"/>
                  </a:lnTo>
                  <a:lnTo>
                    <a:pt x="11111" y="11382"/>
                  </a:lnTo>
                  <a:lnTo>
                    <a:pt x="11098" y="11335"/>
                  </a:lnTo>
                  <a:lnTo>
                    <a:pt x="11086" y="11286"/>
                  </a:lnTo>
                  <a:lnTo>
                    <a:pt x="11077" y="11236"/>
                  </a:lnTo>
                  <a:lnTo>
                    <a:pt x="11070" y="11186"/>
                  </a:lnTo>
                  <a:lnTo>
                    <a:pt x="11067" y="11135"/>
                  </a:lnTo>
                  <a:lnTo>
                    <a:pt x="11065" y="11083"/>
                  </a:lnTo>
                  <a:lnTo>
                    <a:pt x="11067" y="11031"/>
                  </a:lnTo>
                  <a:lnTo>
                    <a:pt x="11070" y="10980"/>
                  </a:lnTo>
                  <a:lnTo>
                    <a:pt x="11077" y="10930"/>
                  </a:lnTo>
                  <a:lnTo>
                    <a:pt x="11086" y="10880"/>
                  </a:lnTo>
                  <a:lnTo>
                    <a:pt x="11098" y="10831"/>
                  </a:lnTo>
                  <a:lnTo>
                    <a:pt x="11111" y="10784"/>
                  </a:lnTo>
                  <a:lnTo>
                    <a:pt x="11127" y="10736"/>
                  </a:lnTo>
                  <a:lnTo>
                    <a:pt x="11145" y="10691"/>
                  </a:lnTo>
                  <a:lnTo>
                    <a:pt x="11165" y="10646"/>
                  </a:lnTo>
                  <a:lnTo>
                    <a:pt x="11187" y="10603"/>
                  </a:lnTo>
                  <a:lnTo>
                    <a:pt x="11211" y="10561"/>
                  </a:lnTo>
                  <a:lnTo>
                    <a:pt x="11237" y="10520"/>
                  </a:lnTo>
                  <a:lnTo>
                    <a:pt x="11265" y="10480"/>
                  </a:lnTo>
                  <a:lnTo>
                    <a:pt x="11295" y="10442"/>
                  </a:lnTo>
                  <a:lnTo>
                    <a:pt x="11327" y="10406"/>
                  </a:lnTo>
                  <a:lnTo>
                    <a:pt x="11360" y="10370"/>
                  </a:lnTo>
                  <a:lnTo>
                    <a:pt x="11395" y="10337"/>
                  </a:lnTo>
                  <a:lnTo>
                    <a:pt x="11431" y="10306"/>
                  </a:lnTo>
                  <a:lnTo>
                    <a:pt x="11470" y="10276"/>
                  </a:lnTo>
                  <a:lnTo>
                    <a:pt x="11509" y="10247"/>
                  </a:lnTo>
                  <a:lnTo>
                    <a:pt x="11550" y="10221"/>
                  </a:lnTo>
                  <a:lnTo>
                    <a:pt x="11591" y="10197"/>
                  </a:lnTo>
                  <a:lnTo>
                    <a:pt x="11636" y="10175"/>
                  </a:lnTo>
                  <a:lnTo>
                    <a:pt x="11680" y="10155"/>
                  </a:lnTo>
                  <a:lnTo>
                    <a:pt x="11725" y="10137"/>
                  </a:lnTo>
                  <a:lnTo>
                    <a:pt x="11772" y="10120"/>
                  </a:lnTo>
                  <a:lnTo>
                    <a:pt x="11820" y="10107"/>
                  </a:lnTo>
                  <a:lnTo>
                    <a:pt x="11869" y="10096"/>
                  </a:lnTo>
                  <a:lnTo>
                    <a:pt x="11918" y="10087"/>
                  </a:lnTo>
                  <a:lnTo>
                    <a:pt x="11969" y="10080"/>
                  </a:lnTo>
                  <a:lnTo>
                    <a:pt x="12020" y="10076"/>
                  </a:lnTo>
                  <a:lnTo>
                    <a:pt x="12071" y="10075"/>
                  </a:lnTo>
                  <a:lnTo>
                    <a:pt x="12124" y="10076"/>
                  </a:lnTo>
                  <a:lnTo>
                    <a:pt x="12174" y="10080"/>
                  </a:lnTo>
                  <a:lnTo>
                    <a:pt x="12224" y="10087"/>
                  </a:lnTo>
                  <a:lnTo>
                    <a:pt x="12274" y="10096"/>
                  </a:lnTo>
                  <a:lnTo>
                    <a:pt x="12323" y="10107"/>
                  </a:lnTo>
                  <a:lnTo>
                    <a:pt x="12370" y="10120"/>
                  </a:lnTo>
                  <a:lnTo>
                    <a:pt x="12417" y="10137"/>
                  </a:lnTo>
                  <a:lnTo>
                    <a:pt x="12463" y="10155"/>
                  </a:lnTo>
                  <a:lnTo>
                    <a:pt x="12508" y="10175"/>
                  </a:lnTo>
                  <a:lnTo>
                    <a:pt x="12551" y="10197"/>
                  </a:lnTo>
                  <a:lnTo>
                    <a:pt x="12593" y="10221"/>
                  </a:lnTo>
                  <a:lnTo>
                    <a:pt x="12634" y="10247"/>
                  </a:lnTo>
                  <a:lnTo>
                    <a:pt x="12673" y="10276"/>
                  </a:lnTo>
                  <a:lnTo>
                    <a:pt x="12711" y="10306"/>
                  </a:lnTo>
                  <a:lnTo>
                    <a:pt x="12747" y="10337"/>
                  </a:lnTo>
                  <a:lnTo>
                    <a:pt x="12782" y="10370"/>
                  </a:lnTo>
                  <a:lnTo>
                    <a:pt x="12816" y="10406"/>
                  </a:lnTo>
                  <a:lnTo>
                    <a:pt x="12848" y="10442"/>
                  </a:lnTo>
                  <a:lnTo>
                    <a:pt x="12877" y="10480"/>
                  </a:lnTo>
                  <a:lnTo>
                    <a:pt x="12905" y="10520"/>
                  </a:lnTo>
                  <a:lnTo>
                    <a:pt x="12931" y="10561"/>
                  </a:lnTo>
                  <a:lnTo>
                    <a:pt x="12955" y="10603"/>
                  </a:lnTo>
                  <a:lnTo>
                    <a:pt x="12978" y="10646"/>
                  </a:lnTo>
                  <a:lnTo>
                    <a:pt x="12999" y="10691"/>
                  </a:lnTo>
                  <a:lnTo>
                    <a:pt x="13016" y="10736"/>
                  </a:lnTo>
                  <a:lnTo>
                    <a:pt x="13032" y="10784"/>
                  </a:lnTo>
                  <a:lnTo>
                    <a:pt x="13046" y="10831"/>
                  </a:lnTo>
                  <a:lnTo>
                    <a:pt x="13057" y="10880"/>
                  </a:lnTo>
                  <a:lnTo>
                    <a:pt x="13066" y="10930"/>
                  </a:lnTo>
                  <a:lnTo>
                    <a:pt x="13072" y="10980"/>
                  </a:lnTo>
                  <a:lnTo>
                    <a:pt x="13076" y="11031"/>
                  </a:lnTo>
                  <a:lnTo>
                    <a:pt x="13077" y="11083"/>
                  </a:lnTo>
                  <a:lnTo>
                    <a:pt x="13076" y="11135"/>
                  </a:lnTo>
                  <a:lnTo>
                    <a:pt x="13072" y="11186"/>
                  </a:lnTo>
                  <a:lnTo>
                    <a:pt x="13066" y="11236"/>
                  </a:lnTo>
                  <a:lnTo>
                    <a:pt x="13057" y="11286"/>
                  </a:lnTo>
                  <a:lnTo>
                    <a:pt x="13046" y="11335"/>
                  </a:lnTo>
                  <a:lnTo>
                    <a:pt x="13032" y="11382"/>
                  </a:lnTo>
                  <a:lnTo>
                    <a:pt x="13016" y="11429"/>
                  </a:lnTo>
                  <a:lnTo>
                    <a:pt x="12999" y="11475"/>
                  </a:lnTo>
                  <a:lnTo>
                    <a:pt x="12978" y="11520"/>
                  </a:lnTo>
                  <a:lnTo>
                    <a:pt x="12955" y="11563"/>
                  </a:lnTo>
                  <a:lnTo>
                    <a:pt x="12931" y="11606"/>
                  </a:lnTo>
                  <a:lnTo>
                    <a:pt x="12905" y="11646"/>
                  </a:lnTo>
                  <a:lnTo>
                    <a:pt x="12877" y="11685"/>
                  </a:lnTo>
                  <a:lnTo>
                    <a:pt x="12848" y="11724"/>
                  </a:lnTo>
                  <a:lnTo>
                    <a:pt x="12816" y="11760"/>
                  </a:lnTo>
                  <a:lnTo>
                    <a:pt x="12782" y="11795"/>
                  </a:lnTo>
                  <a:lnTo>
                    <a:pt x="12747" y="11828"/>
                  </a:lnTo>
                  <a:lnTo>
                    <a:pt x="12711" y="11861"/>
                  </a:lnTo>
                  <a:lnTo>
                    <a:pt x="12673" y="11890"/>
                  </a:lnTo>
                  <a:lnTo>
                    <a:pt x="12634" y="11918"/>
                  </a:lnTo>
                  <a:lnTo>
                    <a:pt x="12593" y="11944"/>
                  </a:lnTo>
                  <a:lnTo>
                    <a:pt x="12551" y="11968"/>
                  </a:lnTo>
                  <a:lnTo>
                    <a:pt x="12508" y="11991"/>
                  </a:lnTo>
                  <a:lnTo>
                    <a:pt x="12463" y="12011"/>
                  </a:lnTo>
                  <a:lnTo>
                    <a:pt x="12417" y="12029"/>
                  </a:lnTo>
                  <a:lnTo>
                    <a:pt x="12370" y="12045"/>
                  </a:lnTo>
                  <a:lnTo>
                    <a:pt x="12323" y="12058"/>
                  </a:lnTo>
                  <a:lnTo>
                    <a:pt x="12274" y="12070"/>
                  </a:lnTo>
                  <a:lnTo>
                    <a:pt x="12224" y="12078"/>
                  </a:lnTo>
                  <a:lnTo>
                    <a:pt x="12174" y="12085"/>
                  </a:lnTo>
                  <a:lnTo>
                    <a:pt x="12124" y="12089"/>
                  </a:lnTo>
                  <a:lnTo>
                    <a:pt x="12071" y="12090"/>
                  </a:lnTo>
                  <a:close/>
                  <a:moveTo>
                    <a:pt x="5533" y="12090"/>
                  </a:moveTo>
                  <a:lnTo>
                    <a:pt x="5481" y="12089"/>
                  </a:lnTo>
                  <a:lnTo>
                    <a:pt x="5430" y="12085"/>
                  </a:lnTo>
                  <a:lnTo>
                    <a:pt x="5380" y="12078"/>
                  </a:lnTo>
                  <a:lnTo>
                    <a:pt x="5330" y="12070"/>
                  </a:lnTo>
                  <a:lnTo>
                    <a:pt x="5281" y="12058"/>
                  </a:lnTo>
                  <a:lnTo>
                    <a:pt x="5234" y="12045"/>
                  </a:lnTo>
                  <a:lnTo>
                    <a:pt x="5187" y="12029"/>
                  </a:lnTo>
                  <a:lnTo>
                    <a:pt x="5141" y="12011"/>
                  </a:lnTo>
                  <a:lnTo>
                    <a:pt x="5097" y="11991"/>
                  </a:lnTo>
                  <a:lnTo>
                    <a:pt x="5054" y="11968"/>
                  </a:lnTo>
                  <a:lnTo>
                    <a:pt x="5012" y="11944"/>
                  </a:lnTo>
                  <a:lnTo>
                    <a:pt x="4970" y="11918"/>
                  </a:lnTo>
                  <a:lnTo>
                    <a:pt x="4931" y="11890"/>
                  </a:lnTo>
                  <a:lnTo>
                    <a:pt x="4893" y="11861"/>
                  </a:lnTo>
                  <a:lnTo>
                    <a:pt x="4857" y="11828"/>
                  </a:lnTo>
                  <a:lnTo>
                    <a:pt x="4821" y="11795"/>
                  </a:lnTo>
                  <a:lnTo>
                    <a:pt x="4788" y="11760"/>
                  </a:lnTo>
                  <a:lnTo>
                    <a:pt x="4757" y="11724"/>
                  </a:lnTo>
                  <a:lnTo>
                    <a:pt x="4727" y="11685"/>
                  </a:lnTo>
                  <a:lnTo>
                    <a:pt x="4699" y="11646"/>
                  </a:lnTo>
                  <a:lnTo>
                    <a:pt x="4673" y="11606"/>
                  </a:lnTo>
                  <a:lnTo>
                    <a:pt x="4648" y="11563"/>
                  </a:lnTo>
                  <a:lnTo>
                    <a:pt x="4626" y="11520"/>
                  </a:lnTo>
                  <a:lnTo>
                    <a:pt x="4606" y="11475"/>
                  </a:lnTo>
                  <a:lnTo>
                    <a:pt x="4588" y="11429"/>
                  </a:lnTo>
                  <a:lnTo>
                    <a:pt x="4572" y="11382"/>
                  </a:lnTo>
                  <a:lnTo>
                    <a:pt x="4559" y="11335"/>
                  </a:lnTo>
                  <a:lnTo>
                    <a:pt x="4548" y="11286"/>
                  </a:lnTo>
                  <a:lnTo>
                    <a:pt x="4539" y="11236"/>
                  </a:lnTo>
                  <a:lnTo>
                    <a:pt x="4533" y="11186"/>
                  </a:lnTo>
                  <a:lnTo>
                    <a:pt x="4529" y="11135"/>
                  </a:lnTo>
                  <a:lnTo>
                    <a:pt x="4527" y="11083"/>
                  </a:lnTo>
                  <a:lnTo>
                    <a:pt x="4529" y="11031"/>
                  </a:lnTo>
                  <a:lnTo>
                    <a:pt x="4533" y="10980"/>
                  </a:lnTo>
                  <a:lnTo>
                    <a:pt x="4539" y="10930"/>
                  </a:lnTo>
                  <a:lnTo>
                    <a:pt x="4548" y="10880"/>
                  </a:lnTo>
                  <a:lnTo>
                    <a:pt x="4559" y="10831"/>
                  </a:lnTo>
                  <a:lnTo>
                    <a:pt x="4572" y="10784"/>
                  </a:lnTo>
                  <a:lnTo>
                    <a:pt x="4588" y="10736"/>
                  </a:lnTo>
                  <a:lnTo>
                    <a:pt x="4606" y="10691"/>
                  </a:lnTo>
                  <a:lnTo>
                    <a:pt x="4626" y="10646"/>
                  </a:lnTo>
                  <a:lnTo>
                    <a:pt x="4648" y="10603"/>
                  </a:lnTo>
                  <a:lnTo>
                    <a:pt x="4673" y="10561"/>
                  </a:lnTo>
                  <a:lnTo>
                    <a:pt x="4699" y="10520"/>
                  </a:lnTo>
                  <a:lnTo>
                    <a:pt x="4727" y="10480"/>
                  </a:lnTo>
                  <a:lnTo>
                    <a:pt x="4757" y="10442"/>
                  </a:lnTo>
                  <a:lnTo>
                    <a:pt x="4788" y="10406"/>
                  </a:lnTo>
                  <a:lnTo>
                    <a:pt x="4821" y="10370"/>
                  </a:lnTo>
                  <a:lnTo>
                    <a:pt x="4857" y="10337"/>
                  </a:lnTo>
                  <a:lnTo>
                    <a:pt x="4893" y="10306"/>
                  </a:lnTo>
                  <a:lnTo>
                    <a:pt x="4931" y="10276"/>
                  </a:lnTo>
                  <a:lnTo>
                    <a:pt x="4970" y="10247"/>
                  </a:lnTo>
                  <a:lnTo>
                    <a:pt x="5012" y="10221"/>
                  </a:lnTo>
                  <a:lnTo>
                    <a:pt x="5054" y="10197"/>
                  </a:lnTo>
                  <a:lnTo>
                    <a:pt x="5097" y="10175"/>
                  </a:lnTo>
                  <a:lnTo>
                    <a:pt x="5141" y="10155"/>
                  </a:lnTo>
                  <a:lnTo>
                    <a:pt x="5187" y="10137"/>
                  </a:lnTo>
                  <a:lnTo>
                    <a:pt x="5234" y="10120"/>
                  </a:lnTo>
                  <a:lnTo>
                    <a:pt x="5281" y="10107"/>
                  </a:lnTo>
                  <a:lnTo>
                    <a:pt x="5330" y="10096"/>
                  </a:lnTo>
                  <a:lnTo>
                    <a:pt x="5380" y="10087"/>
                  </a:lnTo>
                  <a:lnTo>
                    <a:pt x="5430" y="10080"/>
                  </a:lnTo>
                  <a:lnTo>
                    <a:pt x="5481" y="10076"/>
                  </a:lnTo>
                  <a:lnTo>
                    <a:pt x="5533" y="10075"/>
                  </a:lnTo>
                  <a:lnTo>
                    <a:pt x="5585" y="10076"/>
                  </a:lnTo>
                  <a:lnTo>
                    <a:pt x="5636" y="10080"/>
                  </a:lnTo>
                  <a:lnTo>
                    <a:pt x="5687" y="10087"/>
                  </a:lnTo>
                  <a:lnTo>
                    <a:pt x="5736" y="10096"/>
                  </a:lnTo>
                  <a:lnTo>
                    <a:pt x="5784" y="10107"/>
                  </a:lnTo>
                  <a:lnTo>
                    <a:pt x="5832" y="10120"/>
                  </a:lnTo>
                  <a:lnTo>
                    <a:pt x="5879" y="10137"/>
                  </a:lnTo>
                  <a:lnTo>
                    <a:pt x="5924" y="10155"/>
                  </a:lnTo>
                  <a:lnTo>
                    <a:pt x="5969" y="10175"/>
                  </a:lnTo>
                  <a:lnTo>
                    <a:pt x="6012" y="10197"/>
                  </a:lnTo>
                  <a:lnTo>
                    <a:pt x="6055" y="10221"/>
                  </a:lnTo>
                  <a:lnTo>
                    <a:pt x="6095" y="10247"/>
                  </a:lnTo>
                  <a:lnTo>
                    <a:pt x="6135" y="10276"/>
                  </a:lnTo>
                  <a:lnTo>
                    <a:pt x="6172" y="10306"/>
                  </a:lnTo>
                  <a:lnTo>
                    <a:pt x="6210" y="10337"/>
                  </a:lnTo>
                  <a:lnTo>
                    <a:pt x="6244" y="10370"/>
                  </a:lnTo>
                  <a:lnTo>
                    <a:pt x="6277" y="10406"/>
                  </a:lnTo>
                  <a:lnTo>
                    <a:pt x="6309" y="10442"/>
                  </a:lnTo>
                  <a:lnTo>
                    <a:pt x="6339" y="10480"/>
                  </a:lnTo>
                  <a:lnTo>
                    <a:pt x="6368" y="10520"/>
                  </a:lnTo>
                  <a:lnTo>
                    <a:pt x="6394" y="10561"/>
                  </a:lnTo>
                  <a:lnTo>
                    <a:pt x="6418" y="10603"/>
                  </a:lnTo>
                  <a:lnTo>
                    <a:pt x="6440" y="10646"/>
                  </a:lnTo>
                  <a:lnTo>
                    <a:pt x="6460" y="10691"/>
                  </a:lnTo>
                  <a:lnTo>
                    <a:pt x="6478" y="10736"/>
                  </a:lnTo>
                  <a:lnTo>
                    <a:pt x="6493" y="10784"/>
                  </a:lnTo>
                  <a:lnTo>
                    <a:pt x="6507" y="10831"/>
                  </a:lnTo>
                  <a:lnTo>
                    <a:pt x="6518" y="10880"/>
                  </a:lnTo>
                  <a:lnTo>
                    <a:pt x="6528" y="10930"/>
                  </a:lnTo>
                  <a:lnTo>
                    <a:pt x="6534" y="10980"/>
                  </a:lnTo>
                  <a:lnTo>
                    <a:pt x="6538" y="11031"/>
                  </a:lnTo>
                  <a:lnTo>
                    <a:pt x="6539" y="11083"/>
                  </a:lnTo>
                  <a:lnTo>
                    <a:pt x="6538" y="11135"/>
                  </a:lnTo>
                  <a:lnTo>
                    <a:pt x="6534" y="11186"/>
                  </a:lnTo>
                  <a:lnTo>
                    <a:pt x="6528" y="11236"/>
                  </a:lnTo>
                  <a:lnTo>
                    <a:pt x="6518" y="11286"/>
                  </a:lnTo>
                  <a:lnTo>
                    <a:pt x="6507" y="11335"/>
                  </a:lnTo>
                  <a:lnTo>
                    <a:pt x="6493" y="11382"/>
                  </a:lnTo>
                  <a:lnTo>
                    <a:pt x="6478" y="11429"/>
                  </a:lnTo>
                  <a:lnTo>
                    <a:pt x="6460" y="11475"/>
                  </a:lnTo>
                  <a:lnTo>
                    <a:pt x="6440" y="11520"/>
                  </a:lnTo>
                  <a:lnTo>
                    <a:pt x="6418" y="11563"/>
                  </a:lnTo>
                  <a:lnTo>
                    <a:pt x="6394" y="11606"/>
                  </a:lnTo>
                  <a:lnTo>
                    <a:pt x="6368" y="11646"/>
                  </a:lnTo>
                  <a:lnTo>
                    <a:pt x="6339" y="11685"/>
                  </a:lnTo>
                  <a:lnTo>
                    <a:pt x="6309" y="11724"/>
                  </a:lnTo>
                  <a:lnTo>
                    <a:pt x="6277" y="11760"/>
                  </a:lnTo>
                  <a:lnTo>
                    <a:pt x="6244" y="11795"/>
                  </a:lnTo>
                  <a:lnTo>
                    <a:pt x="6210" y="11828"/>
                  </a:lnTo>
                  <a:lnTo>
                    <a:pt x="6172" y="11861"/>
                  </a:lnTo>
                  <a:lnTo>
                    <a:pt x="6135" y="11890"/>
                  </a:lnTo>
                  <a:lnTo>
                    <a:pt x="6095" y="11918"/>
                  </a:lnTo>
                  <a:lnTo>
                    <a:pt x="6055" y="11944"/>
                  </a:lnTo>
                  <a:lnTo>
                    <a:pt x="6012" y="11968"/>
                  </a:lnTo>
                  <a:lnTo>
                    <a:pt x="5969" y="11991"/>
                  </a:lnTo>
                  <a:lnTo>
                    <a:pt x="5924" y="12011"/>
                  </a:lnTo>
                  <a:lnTo>
                    <a:pt x="5879" y="12029"/>
                  </a:lnTo>
                  <a:lnTo>
                    <a:pt x="5832" y="12045"/>
                  </a:lnTo>
                  <a:lnTo>
                    <a:pt x="5784" y="12058"/>
                  </a:lnTo>
                  <a:lnTo>
                    <a:pt x="5736" y="12070"/>
                  </a:lnTo>
                  <a:lnTo>
                    <a:pt x="5687" y="12078"/>
                  </a:lnTo>
                  <a:lnTo>
                    <a:pt x="5636" y="12085"/>
                  </a:lnTo>
                  <a:lnTo>
                    <a:pt x="5585" y="12089"/>
                  </a:lnTo>
                  <a:lnTo>
                    <a:pt x="5533" y="12090"/>
                  </a:lnTo>
                  <a:close/>
                  <a:moveTo>
                    <a:pt x="1509" y="7556"/>
                  </a:moveTo>
                  <a:lnTo>
                    <a:pt x="1483" y="7556"/>
                  </a:lnTo>
                  <a:lnTo>
                    <a:pt x="1458" y="7554"/>
                  </a:lnTo>
                  <a:lnTo>
                    <a:pt x="1432" y="7551"/>
                  </a:lnTo>
                  <a:lnTo>
                    <a:pt x="1407" y="7546"/>
                  </a:lnTo>
                  <a:lnTo>
                    <a:pt x="1383" y="7541"/>
                  </a:lnTo>
                  <a:lnTo>
                    <a:pt x="1359" y="7534"/>
                  </a:lnTo>
                  <a:lnTo>
                    <a:pt x="1336" y="7526"/>
                  </a:lnTo>
                  <a:lnTo>
                    <a:pt x="1313" y="7517"/>
                  </a:lnTo>
                  <a:lnTo>
                    <a:pt x="1291" y="7507"/>
                  </a:lnTo>
                  <a:lnTo>
                    <a:pt x="1269" y="7496"/>
                  </a:lnTo>
                  <a:lnTo>
                    <a:pt x="1248" y="7484"/>
                  </a:lnTo>
                  <a:lnTo>
                    <a:pt x="1228" y="7470"/>
                  </a:lnTo>
                  <a:lnTo>
                    <a:pt x="1208" y="7456"/>
                  </a:lnTo>
                  <a:lnTo>
                    <a:pt x="1189" y="7441"/>
                  </a:lnTo>
                  <a:lnTo>
                    <a:pt x="1171" y="7426"/>
                  </a:lnTo>
                  <a:lnTo>
                    <a:pt x="1154" y="7409"/>
                  </a:lnTo>
                  <a:lnTo>
                    <a:pt x="1137" y="7392"/>
                  </a:lnTo>
                  <a:lnTo>
                    <a:pt x="1121" y="7374"/>
                  </a:lnTo>
                  <a:lnTo>
                    <a:pt x="1106" y="7355"/>
                  </a:lnTo>
                  <a:lnTo>
                    <a:pt x="1091" y="7334"/>
                  </a:lnTo>
                  <a:lnTo>
                    <a:pt x="1078" y="7314"/>
                  </a:lnTo>
                  <a:lnTo>
                    <a:pt x="1066" y="7293"/>
                  </a:lnTo>
                  <a:lnTo>
                    <a:pt x="1055" y="7271"/>
                  </a:lnTo>
                  <a:lnTo>
                    <a:pt x="1045" y="7249"/>
                  </a:lnTo>
                  <a:lnTo>
                    <a:pt x="1036" y="7226"/>
                  </a:lnTo>
                  <a:lnTo>
                    <a:pt x="1029" y="7202"/>
                  </a:lnTo>
                  <a:lnTo>
                    <a:pt x="1022" y="7179"/>
                  </a:lnTo>
                  <a:lnTo>
                    <a:pt x="1016" y="7154"/>
                  </a:lnTo>
                  <a:lnTo>
                    <a:pt x="1012" y="7130"/>
                  </a:lnTo>
                  <a:lnTo>
                    <a:pt x="1009" y="7105"/>
                  </a:lnTo>
                  <a:lnTo>
                    <a:pt x="1007" y="7079"/>
                  </a:lnTo>
                  <a:lnTo>
                    <a:pt x="1006" y="7052"/>
                  </a:lnTo>
                  <a:lnTo>
                    <a:pt x="1006" y="1511"/>
                  </a:lnTo>
                  <a:lnTo>
                    <a:pt x="1007" y="1485"/>
                  </a:lnTo>
                  <a:lnTo>
                    <a:pt x="1009" y="1460"/>
                  </a:lnTo>
                  <a:lnTo>
                    <a:pt x="1012" y="1435"/>
                  </a:lnTo>
                  <a:lnTo>
                    <a:pt x="1016" y="1410"/>
                  </a:lnTo>
                  <a:lnTo>
                    <a:pt x="1022" y="1385"/>
                  </a:lnTo>
                  <a:lnTo>
                    <a:pt x="1029" y="1361"/>
                  </a:lnTo>
                  <a:lnTo>
                    <a:pt x="1036" y="1338"/>
                  </a:lnTo>
                  <a:lnTo>
                    <a:pt x="1045" y="1315"/>
                  </a:lnTo>
                  <a:lnTo>
                    <a:pt x="1055" y="1293"/>
                  </a:lnTo>
                  <a:lnTo>
                    <a:pt x="1066" y="1271"/>
                  </a:lnTo>
                  <a:lnTo>
                    <a:pt x="1078" y="1249"/>
                  </a:lnTo>
                  <a:lnTo>
                    <a:pt x="1091" y="1229"/>
                  </a:lnTo>
                  <a:lnTo>
                    <a:pt x="1106" y="1209"/>
                  </a:lnTo>
                  <a:lnTo>
                    <a:pt x="1121" y="1191"/>
                  </a:lnTo>
                  <a:lnTo>
                    <a:pt x="1137" y="1172"/>
                  </a:lnTo>
                  <a:lnTo>
                    <a:pt x="1154" y="1155"/>
                  </a:lnTo>
                  <a:lnTo>
                    <a:pt x="1171" y="1138"/>
                  </a:lnTo>
                  <a:lnTo>
                    <a:pt x="1189" y="1122"/>
                  </a:lnTo>
                  <a:lnTo>
                    <a:pt x="1208" y="1107"/>
                  </a:lnTo>
                  <a:lnTo>
                    <a:pt x="1228" y="1093"/>
                  </a:lnTo>
                  <a:lnTo>
                    <a:pt x="1248" y="1080"/>
                  </a:lnTo>
                  <a:lnTo>
                    <a:pt x="1269" y="1068"/>
                  </a:lnTo>
                  <a:lnTo>
                    <a:pt x="1291" y="1057"/>
                  </a:lnTo>
                  <a:lnTo>
                    <a:pt x="1313" y="1047"/>
                  </a:lnTo>
                  <a:lnTo>
                    <a:pt x="1336" y="1038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8"/>
                  </a:lnTo>
                  <a:lnTo>
                    <a:pt x="1432" y="1013"/>
                  </a:lnTo>
                  <a:lnTo>
                    <a:pt x="1458" y="1010"/>
                  </a:lnTo>
                  <a:lnTo>
                    <a:pt x="1483" y="1008"/>
                  </a:lnTo>
                  <a:lnTo>
                    <a:pt x="1509" y="1008"/>
                  </a:lnTo>
                  <a:lnTo>
                    <a:pt x="9053" y="1008"/>
                  </a:lnTo>
                  <a:lnTo>
                    <a:pt x="9080" y="1008"/>
                  </a:lnTo>
                  <a:lnTo>
                    <a:pt x="9105" y="1010"/>
                  </a:lnTo>
                  <a:lnTo>
                    <a:pt x="9131" y="1013"/>
                  </a:lnTo>
                  <a:lnTo>
                    <a:pt x="9155" y="1018"/>
                  </a:lnTo>
                  <a:lnTo>
                    <a:pt x="9179" y="1023"/>
                  </a:lnTo>
                  <a:lnTo>
                    <a:pt x="9203" y="1030"/>
                  </a:lnTo>
                  <a:lnTo>
                    <a:pt x="9226" y="1038"/>
                  </a:lnTo>
                  <a:lnTo>
                    <a:pt x="9250" y="1047"/>
                  </a:lnTo>
                  <a:lnTo>
                    <a:pt x="9272" y="1057"/>
                  </a:lnTo>
                  <a:lnTo>
                    <a:pt x="9294" y="1068"/>
                  </a:lnTo>
                  <a:lnTo>
                    <a:pt x="9315" y="1080"/>
                  </a:lnTo>
                  <a:lnTo>
                    <a:pt x="9335" y="1093"/>
                  </a:lnTo>
                  <a:lnTo>
                    <a:pt x="9355" y="1107"/>
                  </a:lnTo>
                  <a:lnTo>
                    <a:pt x="9373" y="1122"/>
                  </a:lnTo>
                  <a:lnTo>
                    <a:pt x="9392" y="1138"/>
                  </a:lnTo>
                  <a:lnTo>
                    <a:pt x="9410" y="1155"/>
                  </a:lnTo>
                  <a:lnTo>
                    <a:pt x="9426" y="1172"/>
                  </a:lnTo>
                  <a:lnTo>
                    <a:pt x="9442" y="1191"/>
                  </a:lnTo>
                  <a:lnTo>
                    <a:pt x="9457" y="1209"/>
                  </a:lnTo>
                  <a:lnTo>
                    <a:pt x="9471" y="1229"/>
                  </a:lnTo>
                  <a:lnTo>
                    <a:pt x="9484" y="1249"/>
                  </a:lnTo>
                  <a:lnTo>
                    <a:pt x="9496" y="1271"/>
                  </a:lnTo>
                  <a:lnTo>
                    <a:pt x="9507" y="1293"/>
                  </a:lnTo>
                  <a:lnTo>
                    <a:pt x="9517" y="1315"/>
                  </a:lnTo>
                  <a:lnTo>
                    <a:pt x="9526" y="1338"/>
                  </a:lnTo>
                  <a:lnTo>
                    <a:pt x="9534" y="1361"/>
                  </a:lnTo>
                  <a:lnTo>
                    <a:pt x="9541" y="1385"/>
                  </a:lnTo>
                  <a:lnTo>
                    <a:pt x="9546" y="1410"/>
                  </a:lnTo>
                  <a:lnTo>
                    <a:pt x="9550" y="1435"/>
                  </a:lnTo>
                  <a:lnTo>
                    <a:pt x="9554" y="1460"/>
                  </a:lnTo>
                  <a:lnTo>
                    <a:pt x="9556" y="1485"/>
                  </a:lnTo>
                  <a:lnTo>
                    <a:pt x="9556" y="1511"/>
                  </a:lnTo>
                  <a:lnTo>
                    <a:pt x="9556" y="2519"/>
                  </a:lnTo>
                  <a:lnTo>
                    <a:pt x="9556" y="3527"/>
                  </a:lnTo>
                  <a:lnTo>
                    <a:pt x="9556" y="7052"/>
                  </a:lnTo>
                  <a:lnTo>
                    <a:pt x="9556" y="7079"/>
                  </a:lnTo>
                  <a:lnTo>
                    <a:pt x="9554" y="7105"/>
                  </a:lnTo>
                  <a:lnTo>
                    <a:pt x="9550" y="7130"/>
                  </a:lnTo>
                  <a:lnTo>
                    <a:pt x="9546" y="7154"/>
                  </a:lnTo>
                  <a:lnTo>
                    <a:pt x="9541" y="7179"/>
                  </a:lnTo>
                  <a:lnTo>
                    <a:pt x="9534" y="7202"/>
                  </a:lnTo>
                  <a:lnTo>
                    <a:pt x="9526" y="7226"/>
                  </a:lnTo>
                  <a:lnTo>
                    <a:pt x="9517" y="7249"/>
                  </a:lnTo>
                  <a:lnTo>
                    <a:pt x="9507" y="7271"/>
                  </a:lnTo>
                  <a:lnTo>
                    <a:pt x="9496" y="7293"/>
                  </a:lnTo>
                  <a:lnTo>
                    <a:pt x="9484" y="7314"/>
                  </a:lnTo>
                  <a:lnTo>
                    <a:pt x="9471" y="7334"/>
                  </a:lnTo>
                  <a:lnTo>
                    <a:pt x="9457" y="7355"/>
                  </a:lnTo>
                  <a:lnTo>
                    <a:pt x="9442" y="7374"/>
                  </a:lnTo>
                  <a:lnTo>
                    <a:pt x="9426" y="7392"/>
                  </a:lnTo>
                  <a:lnTo>
                    <a:pt x="9410" y="7409"/>
                  </a:lnTo>
                  <a:lnTo>
                    <a:pt x="9392" y="7426"/>
                  </a:lnTo>
                  <a:lnTo>
                    <a:pt x="9373" y="7441"/>
                  </a:lnTo>
                  <a:lnTo>
                    <a:pt x="9355" y="7456"/>
                  </a:lnTo>
                  <a:lnTo>
                    <a:pt x="9335" y="7470"/>
                  </a:lnTo>
                  <a:lnTo>
                    <a:pt x="9315" y="7484"/>
                  </a:lnTo>
                  <a:lnTo>
                    <a:pt x="9294" y="7496"/>
                  </a:lnTo>
                  <a:lnTo>
                    <a:pt x="9272" y="7507"/>
                  </a:lnTo>
                  <a:lnTo>
                    <a:pt x="9250" y="7517"/>
                  </a:lnTo>
                  <a:lnTo>
                    <a:pt x="9226" y="7526"/>
                  </a:lnTo>
                  <a:lnTo>
                    <a:pt x="9203" y="7534"/>
                  </a:lnTo>
                  <a:lnTo>
                    <a:pt x="9179" y="7541"/>
                  </a:lnTo>
                  <a:lnTo>
                    <a:pt x="9155" y="7546"/>
                  </a:lnTo>
                  <a:lnTo>
                    <a:pt x="9131" y="7551"/>
                  </a:lnTo>
                  <a:lnTo>
                    <a:pt x="9105" y="7554"/>
                  </a:lnTo>
                  <a:lnTo>
                    <a:pt x="9080" y="7556"/>
                  </a:lnTo>
                  <a:lnTo>
                    <a:pt x="9053" y="7556"/>
                  </a:lnTo>
                  <a:lnTo>
                    <a:pt x="1509" y="7556"/>
                  </a:lnTo>
                  <a:close/>
                  <a:moveTo>
                    <a:pt x="15842" y="6214"/>
                  </a:moveTo>
                  <a:lnTo>
                    <a:pt x="13830" y="3192"/>
                  </a:lnTo>
                  <a:lnTo>
                    <a:pt x="13802" y="3153"/>
                  </a:lnTo>
                  <a:lnTo>
                    <a:pt x="13774" y="3115"/>
                  </a:lnTo>
                  <a:lnTo>
                    <a:pt x="13746" y="3077"/>
                  </a:lnTo>
                  <a:lnTo>
                    <a:pt x="13716" y="3042"/>
                  </a:lnTo>
                  <a:lnTo>
                    <a:pt x="13685" y="3007"/>
                  </a:lnTo>
                  <a:lnTo>
                    <a:pt x="13653" y="2973"/>
                  </a:lnTo>
                  <a:lnTo>
                    <a:pt x="13619" y="2940"/>
                  </a:lnTo>
                  <a:lnTo>
                    <a:pt x="13586" y="2909"/>
                  </a:lnTo>
                  <a:lnTo>
                    <a:pt x="13551" y="2878"/>
                  </a:lnTo>
                  <a:lnTo>
                    <a:pt x="13516" y="2849"/>
                  </a:lnTo>
                  <a:lnTo>
                    <a:pt x="13480" y="2820"/>
                  </a:lnTo>
                  <a:lnTo>
                    <a:pt x="13442" y="2793"/>
                  </a:lnTo>
                  <a:lnTo>
                    <a:pt x="13404" y="2768"/>
                  </a:lnTo>
                  <a:lnTo>
                    <a:pt x="13366" y="2743"/>
                  </a:lnTo>
                  <a:lnTo>
                    <a:pt x="13326" y="2720"/>
                  </a:lnTo>
                  <a:lnTo>
                    <a:pt x="13286" y="2697"/>
                  </a:lnTo>
                  <a:lnTo>
                    <a:pt x="13245" y="2676"/>
                  </a:lnTo>
                  <a:lnTo>
                    <a:pt x="13204" y="2656"/>
                  </a:lnTo>
                  <a:lnTo>
                    <a:pt x="13162" y="2638"/>
                  </a:lnTo>
                  <a:lnTo>
                    <a:pt x="13119" y="2621"/>
                  </a:lnTo>
                  <a:lnTo>
                    <a:pt x="13076" y="2605"/>
                  </a:lnTo>
                  <a:lnTo>
                    <a:pt x="13033" y="2590"/>
                  </a:lnTo>
                  <a:lnTo>
                    <a:pt x="12989" y="2576"/>
                  </a:lnTo>
                  <a:lnTo>
                    <a:pt x="12944" y="2564"/>
                  </a:lnTo>
                  <a:lnTo>
                    <a:pt x="12899" y="2554"/>
                  </a:lnTo>
                  <a:lnTo>
                    <a:pt x="12854" y="2544"/>
                  </a:lnTo>
                  <a:lnTo>
                    <a:pt x="12808" y="2537"/>
                  </a:lnTo>
                  <a:lnTo>
                    <a:pt x="12761" y="2530"/>
                  </a:lnTo>
                  <a:lnTo>
                    <a:pt x="12715" y="2525"/>
                  </a:lnTo>
                  <a:lnTo>
                    <a:pt x="12669" y="2522"/>
                  </a:lnTo>
                  <a:lnTo>
                    <a:pt x="12621" y="2519"/>
                  </a:lnTo>
                  <a:lnTo>
                    <a:pt x="12574" y="2519"/>
                  </a:lnTo>
                  <a:lnTo>
                    <a:pt x="10562" y="2519"/>
                  </a:lnTo>
                  <a:lnTo>
                    <a:pt x="10562" y="1511"/>
                  </a:lnTo>
                  <a:lnTo>
                    <a:pt x="10560" y="1434"/>
                  </a:lnTo>
                  <a:lnTo>
                    <a:pt x="10554" y="1357"/>
                  </a:lnTo>
                  <a:lnTo>
                    <a:pt x="10545" y="1282"/>
                  </a:lnTo>
                  <a:lnTo>
                    <a:pt x="10532" y="1207"/>
                  </a:lnTo>
                  <a:lnTo>
                    <a:pt x="10515" y="1134"/>
                  </a:lnTo>
                  <a:lnTo>
                    <a:pt x="10495" y="1062"/>
                  </a:lnTo>
                  <a:lnTo>
                    <a:pt x="10471" y="993"/>
                  </a:lnTo>
                  <a:lnTo>
                    <a:pt x="10444" y="924"/>
                  </a:lnTo>
                  <a:lnTo>
                    <a:pt x="10413" y="856"/>
                  </a:lnTo>
                  <a:lnTo>
                    <a:pt x="10380" y="791"/>
                  </a:lnTo>
                  <a:lnTo>
                    <a:pt x="10344" y="729"/>
                  </a:lnTo>
                  <a:lnTo>
                    <a:pt x="10305" y="667"/>
                  </a:lnTo>
                  <a:lnTo>
                    <a:pt x="10263" y="608"/>
                  </a:lnTo>
                  <a:lnTo>
                    <a:pt x="10217" y="550"/>
                  </a:lnTo>
                  <a:lnTo>
                    <a:pt x="10170" y="496"/>
                  </a:lnTo>
                  <a:lnTo>
                    <a:pt x="10120" y="443"/>
                  </a:lnTo>
                  <a:lnTo>
                    <a:pt x="10067" y="393"/>
                  </a:lnTo>
                  <a:lnTo>
                    <a:pt x="10013" y="346"/>
                  </a:lnTo>
                  <a:lnTo>
                    <a:pt x="9956" y="300"/>
                  </a:lnTo>
                  <a:lnTo>
                    <a:pt x="9896" y="258"/>
                  </a:lnTo>
                  <a:lnTo>
                    <a:pt x="9835" y="219"/>
                  </a:lnTo>
                  <a:lnTo>
                    <a:pt x="9773" y="182"/>
                  </a:lnTo>
                  <a:lnTo>
                    <a:pt x="9707" y="149"/>
                  </a:lnTo>
                  <a:lnTo>
                    <a:pt x="9641" y="119"/>
                  </a:lnTo>
                  <a:lnTo>
                    <a:pt x="9571" y="92"/>
                  </a:lnTo>
                  <a:lnTo>
                    <a:pt x="9502" y="69"/>
                  </a:lnTo>
                  <a:lnTo>
                    <a:pt x="9431" y="47"/>
                  </a:lnTo>
                  <a:lnTo>
                    <a:pt x="9357" y="31"/>
                  </a:lnTo>
                  <a:lnTo>
                    <a:pt x="9283" y="17"/>
                  </a:lnTo>
                  <a:lnTo>
                    <a:pt x="9207" y="8"/>
                  </a:lnTo>
                  <a:lnTo>
                    <a:pt x="9131" y="2"/>
                  </a:lnTo>
                  <a:lnTo>
                    <a:pt x="9053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9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9"/>
                  </a:lnTo>
                  <a:lnTo>
                    <a:pt x="666" y="258"/>
                  </a:lnTo>
                  <a:lnTo>
                    <a:pt x="607" y="300"/>
                  </a:lnTo>
                  <a:lnTo>
                    <a:pt x="549" y="346"/>
                  </a:lnTo>
                  <a:lnTo>
                    <a:pt x="495" y="393"/>
                  </a:lnTo>
                  <a:lnTo>
                    <a:pt x="443" y="443"/>
                  </a:lnTo>
                  <a:lnTo>
                    <a:pt x="392" y="496"/>
                  </a:lnTo>
                  <a:lnTo>
                    <a:pt x="345" y="550"/>
                  </a:lnTo>
                  <a:lnTo>
                    <a:pt x="300" y="608"/>
                  </a:lnTo>
                  <a:lnTo>
                    <a:pt x="259" y="667"/>
                  </a:lnTo>
                  <a:lnTo>
                    <a:pt x="218" y="729"/>
                  </a:lnTo>
                  <a:lnTo>
                    <a:pt x="182" y="791"/>
                  </a:lnTo>
                  <a:lnTo>
                    <a:pt x="149" y="856"/>
                  </a:lnTo>
                  <a:lnTo>
                    <a:pt x="119" y="924"/>
                  </a:lnTo>
                  <a:lnTo>
                    <a:pt x="92" y="993"/>
                  </a:lnTo>
                  <a:lnTo>
                    <a:pt x="68" y="1062"/>
                  </a:lnTo>
                  <a:lnTo>
                    <a:pt x="47" y="1134"/>
                  </a:lnTo>
                  <a:lnTo>
                    <a:pt x="31" y="1207"/>
                  </a:lnTo>
                  <a:lnTo>
                    <a:pt x="17" y="1282"/>
                  </a:lnTo>
                  <a:lnTo>
                    <a:pt x="8" y="1357"/>
                  </a:lnTo>
                  <a:lnTo>
                    <a:pt x="2" y="1434"/>
                  </a:lnTo>
                  <a:lnTo>
                    <a:pt x="0" y="1511"/>
                  </a:lnTo>
                  <a:lnTo>
                    <a:pt x="0" y="7052"/>
                  </a:lnTo>
                  <a:lnTo>
                    <a:pt x="2" y="7131"/>
                  </a:lnTo>
                  <a:lnTo>
                    <a:pt x="8" y="7207"/>
                  </a:lnTo>
                  <a:lnTo>
                    <a:pt x="17" y="7283"/>
                  </a:lnTo>
                  <a:lnTo>
                    <a:pt x="31" y="7357"/>
                  </a:lnTo>
                  <a:lnTo>
                    <a:pt x="47" y="7430"/>
                  </a:lnTo>
                  <a:lnTo>
                    <a:pt x="68" y="7502"/>
                  </a:lnTo>
                  <a:lnTo>
                    <a:pt x="92" y="7572"/>
                  </a:lnTo>
                  <a:lnTo>
                    <a:pt x="119" y="7641"/>
                  </a:lnTo>
                  <a:lnTo>
                    <a:pt x="149" y="7707"/>
                  </a:lnTo>
                  <a:lnTo>
                    <a:pt x="182" y="7773"/>
                  </a:lnTo>
                  <a:lnTo>
                    <a:pt x="218" y="7836"/>
                  </a:lnTo>
                  <a:lnTo>
                    <a:pt x="259" y="7897"/>
                  </a:lnTo>
                  <a:lnTo>
                    <a:pt x="300" y="7956"/>
                  </a:lnTo>
                  <a:lnTo>
                    <a:pt x="345" y="8014"/>
                  </a:lnTo>
                  <a:lnTo>
                    <a:pt x="392" y="8068"/>
                  </a:lnTo>
                  <a:lnTo>
                    <a:pt x="443" y="8120"/>
                  </a:lnTo>
                  <a:lnTo>
                    <a:pt x="495" y="8171"/>
                  </a:lnTo>
                  <a:lnTo>
                    <a:pt x="549" y="8218"/>
                  </a:lnTo>
                  <a:lnTo>
                    <a:pt x="607" y="8263"/>
                  </a:lnTo>
                  <a:lnTo>
                    <a:pt x="666" y="8306"/>
                  </a:lnTo>
                  <a:lnTo>
                    <a:pt x="727" y="8345"/>
                  </a:lnTo>
                  <a:lnTo>
                    <a:pt x="791" y="8381"/>
                  </a:lnTo>
                  <a:lnTo>
                    <a:pt x="855" y="8415"/>
                  </a:lnTo>
                  <a:lnTo>
                    <a:pt x="922" y="8445"/>
                  </a:lnTo>
                  <a:lnTo>
                    <a:pt x="991" y="8472"/>
                  </a:lnTo>
                  <a:lnTo>
                    <a:pt x="1060" y="8496"/>
                  </a:lnTo>
                  <a:lnTo>
                    <a:pt x="1133" y="8516"/>
                  </a:lnTo>
                  <a:lnTo>
                    <a:pt x="1205" y="8533"/>
                  </a:lnTo>
                  <a:lnTo>
                    <a:pt x="1280" y="8547"/>
                  </a:lnTo>
                  <a:lnTo>
                    <a:pt x="1355" y="8557"/>
                  </a:lnTo>
                  <a:lnTo>
                    <a:pt x="1431" y="8562"/>
                  </a:lnTo>
                  <a:lnTo>
                    <a:pt x="1509" y="8564"/>
                  </a:lnTo>
                  <a:lnTo>
                    <a:pt x="1509" y="8564"/>
                  </a:lnTo>
                  <a:lnTo>
                    <a:pt x="1509" y="10075"/>
                  </a:lnTo>
                  <a:lnTo>
                    <a:pt x="1511" y="10153"/>
                  </a:lnTo>
                  <a:lnTo>
                    <a:pt x="1517" y="10229"/>
                  </a:lnTo>
                  <a:lnTo>
                    <a:pt x="1527" y="10305"/>
                  </a:lnTo>
                  <a:lnTo>
                    <a:pt x="1540" y="10379"/>
                  </a:lnTo>
                  <a:lnTo>
                    <a:pt x="1557" y="10453"/>
                  </a:lnTo>
                  <a:lnTo>
                    <a:pt x="1577" y="10525"/>
                  </a:lnTo>
                  <a:lnTo>
                    <a:pt x="1601" y="10594"/>
                  </a:lnTo>
                  <a:lnTo>
                    <a:pt x="1629" y="10663"/>
                  </a:lnTo>
                  <a:lnTo>
                    <a:pt x="1659" y="10730"/>
                  </a:lnTo>
                  <a:lnTo>
                    <a:pt x="1692" y="10795"/>
                  </a:lnTo>
                  <a:lnTo>
                    <a:pt x="1728" y="10858"/>
                  </a:lnTo>
                  <a:lnTo>
                    <a:pt x="1767" y="10920"/>
                  </a:lnTo>
                  <a:lnTo>
                    <a:pt x="1810" y="10979"/>
                  </a:lnTo>
                  <a:lnTo>
                    <a:pt x="1854" y="11036"/>
                  </a:lnTo>
                  <a:lnTo>
                    <a:pt x="1901" y="11091"/>
                  </a:lnTo>
                  <a:lnTo>
                    <a:pt x="1952" y="11143"/>
                  </a:lnTo>
                  <a:lnTo>
                    <a:pt x="2004" y="11194"/>
                  </a:lnTo>
                  <a:lnTo>
                    <a:pt x="2059" y="11241"/>
                  </a:lnTo>
                  <a:lnTo>
                    <a:pt x="2115" y="11286"/>
                  </a:lnTo>
                  <a:lnTo>
                    <a:pt x="2175" y="11329"/>
                  </a:lnTo>
                  <a:lnTo>
                    <a:pt x="2236" y="11368"/>
                  </a:lnTo>
                  <a:lnTo>
                    <a:pt x="2300" y="11404"/>
                  </a:lnTo>
                  <a:lnTo>
                    <a:pt x="2365" y="11437"/>
                  </a:lnTo>
                  <a:lnTo>
                    <a:pt x="2431" y="11468"/>
                  </a:lnTo>
                  <a:lnTo>
                    <a:pt x="2500" y="11495"/>
                  </a:lnTo>
                  <a:lnTo>
                    <a:pt x="2570" y="11519"/>
                  </a:lnTo>
                  <a:lnTo>
                    <a:pt x="2642" y="11539"/>
                  </a:lnTo>
                  <a:lnTo>
                    <a:pt x="2714" y="11556"/>
                  </a:lnTo>
                  <a:lnTo>
                    <a:pt x="2788" y="11569"/>
                  </a:lnTo>
                  <a:lnTo>
                    <a:pt x="2864" y="11579"/>
                  </a:lnTo>
                  <a:lnTo>
                    <a:pt x="2940" y="11585"/>
                  </a:lnTo>
                  <a:lnTo>
                    <a:pt x="3018" y="11587"/>
                  </a:lnTo>
                  <a:lnTo>
                    <a:pt x="3592" y="11587"/>
                  </a:lnTo>
                  <a:lnTo>
                    <a:pt x="3614" y="11667"/>
                  </a:lnTo>
                  <a:lnTo>
                    <a:pt x="3640" y="11747"/>
                  </a:lnTo>
                  <a:lnTo>
                    <a:pt x="3670" y="11824"/>
                  </a:lnTo>
                  <a:lnTo>
                    <a:pt x="3702" y="11901"/>
                  </a:lnTo>
                  <a:lnTo>
                    <a:pt x="3737" y="11976"/>
                  </a:lnTo>
                  <a:lnTo>
                    <a:pt x="3774" y="12048"/>
                  </a:lnTo>
                  <a:lnTo>
                    <a:pt x="3816" y="12120"/>
                  </a:lnTo>
                  <a:lnTo>
                    <a:pt x="3859" y="12188"/>
                  </a:lnTo>
                  <a:lnTo>
                    <a:pt x="3905" y="12256"/>
                  </a:lnTo>
                  <a:lnTo>
                    <a:pt x="3953" y="12321"/>
                  </a:lnTo>
                  <a:lnTo>
                    <a:pt x="4005" y="12385"/>
                  </a:lnTo>
                  <a:lnTo>
                    <a:pt x="4059" y="12446"/>
                  </a:lnTo>
                  <a:lnTo>
                    <a:pt x="4114" y="12505"/>
                  </a:lnTo>
                  <a:lnTo>
                    <a:pt x="4173" y="12561"/>
                  </a:lnTo>
                  <a:lnTo>
                    <a:pt x="4233" y="12615"/>
                  </a:lnTo>
                  <a:lnTo>
                    <a:pt x="4296" y="12668"/>
                  </a:lnTo>
                  <a:lnTo>
                    <a:pt x="4361" y="12717"/>
                  </a:lnTo>
                  <a:lnTo>
                    <a:pt x="4428" y="12763"/>
                  </a:lnTo>
                  <a:lnTo>
                    <a:pt x="4497" y="12807"/>
                  </a:lnTo>
                  <a:lnTo>
                    <a:pt x="4567" y="12848"/>
                  </a:lnTo>
                  <a:lnTo>
                    <a:pt x="4639" y="12886"/>
                  </a:lnTo>
                  <a:lnTo>
                    <a:pt x="4714" y="12922"/>
                  </a:lnTo>
                  <a:lnTo>
                    <a:pt x="4789" y="12955"/>
                  </a:lnTo>
                  <a:lnTo>
                    <a:pt x="4867" y="12984"/>
                  </a:lnTo>
                  <a:lnTo>
                    <a:pt x="4946" y="13010"/>
                  </a:lnTo>
                  <a:lnTo>
                    <a:pt x="5026" y="13033"/>
                  </a:lnTo>
                  <a:lnTo>
                    <a:pt x="5107" y="13053"/>
                  </a:lnTo>
                  <a:lnTo>
                    <a:pt x="5191" y="13069"/>
                  </a:lnTo>
                  <a:lnTo>
                    <a:pt x="5274" y="13081"/>
                  </a:lnTo>
                  <a:lnTo>
                    <a:pt x="5360" y="13091"/>
                  </a:lnTo>
                  <a:lnTo>
                    <a:pt x="5446" y="13096"/>
                  </a:lnTo>
                  <a:lnTo>
                    <a:pt x="5533" y="13098"/>
                  </a:lnTo>
                  <a:lnTo>
                    <a:pt x="5620" y="13096"/>
                  </a:lnTo>
                  <a:lnTo>
                    <a:pt x="5707" y="13091"/>
                  </a:lnTo>
                  <a:lnTo>
                    <a:pt x="5791" y="13081"/>
                  </a:lnTo>
                  <a:lnTo>
                    <a:pt x="5876" y="13069"/>
                  </a:lnTo>
                  <a:lnTo>
                    <a:pt x="5958" y="13053"/>
                  </a:lnTo>
                  <a:lnTo>
                    <a:pt x="6040" y="13033"/>
                  </a:lnTo>
                  <a:lnTo>
                    <a:pt x="6120" y="13010"/>
                  </a:lnTo>
                  <a:lnTo>
                    <a:pt x="6199" y="12984"/>
                  </a:lnTo>
                  <a:lnTo>
                    <a:pt x="6276" y="12955"/>
                  </a:lnTo>
                  <a:lnTo>
                    <a:pt x="6351" y="12922"/>
                  </a:lnTo>
                  <a:lnTo>
                    <a:pt x="6426" y="12886"/>
                  </a:lnTo>
                  <a:lnTo>
                    <a:pt x="6498" y="12848"/>
                  </a:lnTo>
                  <a:lnTo>
                    <a:pt x="6569" y="12807"/>
                  </a:lnTo>
                  <a:lnTo>
                    <a:pt x="6637" y="12763"/>
                  </a:lnTo>
                  <a:lnTo>
                    <a:pt x="6705" y="12717"/>
                  </a:lnTo>
                  <a:lnTo>
                    <a:pt x="6769" y="12668"/>
                  </a:lnTo>
                  <a:lnTo>
                    <a:pt x="6831" y="12615"/>
                  </a:lnTo>
                  <a:lnTo>
                    <a:pt x="6892" y="12561"/>
                  </a:lnTo>
                  <a:lnTo>
                    <a:pt x="6951" y="12505"/>
                  </a:lnTo>
                  <a:lnTo>
                    <a:pt x="7006" y="12446"/>
                  </a:lnTo>
                  <a:lnTo>
                    <a:pt x="7061" y="12385"/>
                  </a:lnTo>
                  <a:lnTo>
                    <a:pt x="7112" y="12321"/>
                  </a:lnTo>
                  <a:lnTo>
                    <a:pt x="7160" y="12256"/>
                  </a:lnTo>
                  <a:lnTo>
                    <a:pt x="7207" y="12188"/>
                  </a:lnTo>
                  <a:lnTo>
                    <a:pt x="7250" y="12120"/>
                  </a:lnTo>
                  <a:lnTo>
                    <a:pt x="7290" y="12048"/>
                  </a:lnTo>
                  <a:lnTo>
                    <a:pt x="7328" y="11976"/>
                  </a:lnTo>
                  <a:lnTo>
                    <a:pt x="7363" y="11901"/>
                  </a:lnTo>
                  <a:lnTo>
                    <a:pt x="7396" y="11824"/>
                  </a:lnTo>
                  <a:lnTo>
                    <a:pt x="7425" y="11747"/>
                  </a:lnTo>
                  <a:lnTo>
                    <a:pt x="7450" y="11667"/>
                  </a:lnTo>
                  <a:lnTo>
                    <a:pt x="7473" y="11587"/>
                  </a:lnTo>
                  <a:lnTo>
                    <a:pt x="10131" y="11587"/>
                  </a:lnTo>
                  <a:lnTo>
                    <a:pt x="10153" y="11667"/>
                  </a:lnTo>
                  <a:lnTo>
                    <a:pt x="10179" y="11747"/>
                  </a:lnTo>
                  <a:lnTo>
                    <a:pt x="10208" y="11824"/>
                  </a:lnTo>
                  <a:lnTo>
                    <a:pt x="10240" y="11901"/>
                  </a:lnTo>
                  <a:lnTo>
                    <a:pt x="10275" y="11976"/>
                  </a:lnTo>
                  <a:lnTo>
                    <a:pt x="10313" y="12048"/>
                  </a:lnTo>
                  <a:lnTo>
                    <a:pt x="10354" y="12120"/>
                  </a:lnTo>
                  <a:lnTo>
                    <a:pt x="10397" y="12188"/>
                  </a:lnTo>
                  <a:lnTo>
                    <a:pt x="10444" y="12256"/>
                  </a:lnTo>
                  <a:lnTo>
                    <a:pt x="10492" y="12321"/>
                  </a:lnTo>
                  <a:lnTo>
                    <a:pt x="10543" y="12385"/>
                  </a:lnTo>
                  <a:lnTo>
                    <a:pt x="10597" y="12446"/>
                  </a:lnTo>
                  <a:lnTo>
                    <a:pt x="10653" y="12505"/>
                  </a:lnTo>
                  <a:lnTo>
                    <a:pt x="10711" y="12561"/>
                  </a:lnTo>
                  <a:lnTo>
                    <a:pt x="10772" y="12615"/>
                  </a:lnTo>
                  <a:lnTo>
                    <a:pt x="10835" y="12668"/>
                  </a:lnTo>
                  <a:lnTo>
                    <a:pt x="10899" y="12717"/>
                  </a:lnTo>
                  <a:lnTo>
                    <a:pt x="10967" y="12763"/>
                  </a:lnTo>
                  <a:lnTo>
                    <a:pt x="11035" y="12807"/>
                  </a:lnTo>
                  <a:lnTo>
                    <a:pt x="11106" y="12848"/>
                  </a:lnTo>
                  <a:lnTo>
                    <a:pt x="11178" y="12886"/>
                  </a:lnTo>
                  <a:lnTo>
                    <a:pt x="11252" y="12922"/>
                  </a:lnTo>
                  <a:lnTo>
                    <a:pt x="11328" y="12955"/>
                  </a:lnTo>
                  <a:lnTo>
                    <a:pt x="11405" y="12984"/>
                  </a:lnTo>
                  <a:lnTo>
                    <a:pt x="11484" y="13010"/>
                  </a:lnTo>
                  <a:lnTo>
                    <a:pt x="11564" y="13033"/>
                  </a:lnTo>
                  <a:lnTo>
                    <a:pt x="11646" y="13053"/>
                  </a:lnTo>
                  <a:lnTo>
                    <a:pt x="11729" y="13069"/>
                  </a:lnTo>
                  <a:lnTo>
                    <a:pt x="11813" y="13081"/>
                  </a:lnTo>
                  <a:lnTo>
                    <a:pt x="11898" y="13091"/>
                  </a:lnTo>
                  <a:lnTo>
                    <a:pt x="11984" y="13096"/>
                  </a:lnTo>
                  <a:lnTo>
                    <a:pt x="12071" y="13098"/>
                  </a:lnTo>
                  <a:lnTo>
                    <a:pt x="12159" y="13096"/>
                  </a:lnTo>
                  <a:lnTo>
                    <a:pt x="12244" y="13091"/>
                  </a:lnTo>
                  <a:lnTo>
                    <a:pt x="12330" y="13081"/>
                  </a:lnTo>
                  <a:lnTo>
                    <a:pt x="12413" y="13069"/>
                  </a:lnTo>
                  <a:lnTo>
                    <a:pt x="12497" y="13053"/>
                  </a:lnTo>
                  <a:lnTo>
                    <a:pt x="12578" y="13033"/>
                  </a:lnTo>
                  <a:lnTo>
                    <a:pt x="12658" y="13010"/>
                  </a:lnTo>
                  <a:lnTo>
                    <a:pt x="12737" y="12984"/>
                  </a:lnTo>
                  <a:lnTo>
                    <a:pt x="12815" y="12955"/>
                  </a:lnTo>
                  <a:lnTo>
                    <a:pt x="12890" y="12922"/>
                  </a:lnTo>
                  <a:lnTo>
                    <a:pt x="12964" y="12886"/>
                  </a:lnTo>
                  <a:lnTo>
                    <a:pt x="13036" y="12848"/>
                  </a:lnTo>
                  <a:lnTo>
                    <a:pt x="13107" y="12807"/>
                  </a:lnTo>
                  <a:lnTo>
                    <a:pt x="13176" y="12763"/>
                  </a:lnTo>
                  <a:lnTo>
                    <a:pt x="13242" y="12717"/>
                  </a:lnTo>
                  <a:lnTo>
                    <a:pt x="13308" y="12668"/>
                  </a:lnTo>
                  <a:lnTo>
                    <a:pt x="13370" y="12615"/>
                  </a:lnTo>
                  <a:lnTo>
                    <a:pt x="13430" y="12561"/>
                  </a:lnTo>
                  <a:lnTo>
                    <a:pt x="13489" y="12505"/>
                  </a:lnTo>
                  <a:lnTo>
                    <a:pt x="13545" y="12446"/>
                  </a:lnTo>
                  <a:lnTo>
                    <a:pt x="13598" y="12385"/>
                  </a:lnTo>
                  <a:lnTo>
                    <a:pt x="13650" y="12321"/>
                  </a:lnTo>
                  <a:lnTo>
                    <a:pt x="13699" y="12256"/>
                  </a:lnTo>
                  <a:lnTo>
                    <a:pt x="13745" y="12188"/>
                  </a:lnTo>
                  <a:lnTo>
                    <a:pt x="13788" y="12120"/>
                  </a:lnTo>
                  <a:lnTo>
                    <a:pt x="13829" y="12048"/>
                  </a:lnTo>
                  <a:lnTo>
                    <a:pt x="13867" y="11976"/>
                  </a:lnTo>
                  <a:lnTo>
                    <a:pt x="13902" y="11901"/>
                  </a:lnTo>
                  <a:lnTo>
                    <a:pt x="13934" y="11824"/>
                  </a:lnTo>
                  <a:lnTo>
                    <a:pt x="13962" y="11747"/>
                  </a:lnTo>
                  <a:lnTo>
                    <a:pt x="13989" y="11667"/>
                  </a:lnTo>
                  <a:lnTo>
                    <a:pt x="14012" y="11587"/>
                  </a:lnTo>
                  <a:lnTo>
                    <a:pt x="14586" y="11587"/>
                  </a:lnTo>
                  <a:lnTo>
                    <a:pt x="14664" y="11585"/>
                  </a:lnTo>
                  <a:lnTo>
                    <a:pt x="14740" y="11579"/>
                  </a:lnTo>
                  <a:lnTo>
                    <a:pt x="14815" y="11569"/>
                  </a:lnTo>
                  <a:lnTo>
                    <a:pt x="14890" y="11556"/>
                  </a:lnTo>
                  <a:lnTo>
                    <a:pt x="14962" y="11539"/>
                  </a:lnTo>
                  <a:lnTo>
                    <a:pt x="15035" y="11519"/>
                  </a:lnTo>
                  <a:lnTo>
                    <a:pt x="15104" y="11495"/>
                  </a:lnTo>
                  <a:lnTo>
                    <a:pt x="15173" y="11468"/>
                  </a:lnTo>
                  <a:lnTo>
                    <a:pt x="15240" y="11437"/>
                  </a:lnTo>
                  <a:lnTo>
                    <a:pt x="15304" y="11404"/>
                  </a:lnTo>
                  <a:lnTo>
                    <a:pt x="15368" y="11368"/>
                  </a:lnTo>
                  <a:lnTo>
                    <a:pt x="15429" y="11329"/>
                  </a:lnTo>
                  <a:lnTo>
                    <a:pt x="15488" y="11286"/>
                  </a:lnTo>
                  <a:lnTo>
                    <a:pt x="15546" y="11241"/>
                  </a:lnTo>
                  <a:lnTo>
                    <a:pt x="15600" y="11194"/>
                  </a:lnTo>
                  <a:lnTo>
                    <a:pt x="15652" y="11143"/>
                  </a:lnTo>
                  <a:lnTo>
                    <a:pt x="15703" y="11091"/>
                  </a:lnTo>
                  <a:lnTo>
                    <a:pt x="15750" y="11036"/>
                  </a:lnTo>
                  <a:lnTo>
                    <a:pt x="15795" y="10979"/>
                  </a:lnTo>
                  <a:lnTo>
                    <a:pt x="15836" y="10920"/>
                  </a:lnTo>
                  <a:lnTo>
                    <a:pt x="15877" y="10858"/>
                  </a:lnTo>
                  <a:lnTo>
                    <a:pt x="15913" y="10795"/>
                  </a:lnTo>
                  <a:lnTo>
                    <a:pt x="15946" y="10730"/>
                  </a:lnTo>
                  <a:lnTo>
                    <a:pt x="15976" y="10663"/>
                  </a:lnTo>
                  <a:lnTo>
                    <a:pt x="16003" y="10594"/>
                  </a:lnTo>
                  <a:lnTo>
                    <a:pt x="16027" y="10525"/>
                  </a:lnTo>
                  <a:lnTo>
                    <a:pt x="16048" y="10453"/>
                  </a:lnTo>
                  <a:lnTo>
                    <a:pt x="16064" y="10379"/>
                  </a:lnTo>
                  <a:lnTo>
                    <a:pt x="16078" y="10305"/>
                  </a:lnTo>
                  <a:lnTo>
                    <a:pt x="16087" y="10229"/>
                  </a:lnTo>
                  <a:lnTo>
                    <a:pt x="16093" y="10153"/>
                  </a:lnTo>
                  <a:lnTo>
                    <a:pt x="16095" y="10075"/>
                  </a:lnTo>
                  <a:lnTo>
                    <a:pt x="16095" y="7052"/>
                  </a:lnTo>
                  <a:lnTo>
                    <a:pt x="16095" y="7025"/>
                  </a:lnTo>
                  <a:lnTo>
                    <a:pt x="16094" y="6997"/>
                  </a:lnTo>
                  <a:lnTo>
                    <a:pt x="16093" y="6969"/>
                  </a:lnTo>
                  <a:lnTo>
                    <a:pt x="16091" y="6941"/>
                  </a:lnTo>
                  <a:lnTo>
                    <a:pt x="16089" y="6913"/>
                  </a:lnTo>
                  <a:lnTo>
                    <a:pt x="16086" y="6885"/>
                  </a:lnTo>
                  <a:lnTo>
                    <a:pt x="16083" y="6858"/>
                  </a:lnTo>
                  <a:lnTo>
                    <a:pt x="16079" y="6831"/>
                  </a:lnTo>
                  <a:lnTo>
                    <a:pt x="16075" y="6803"/>
                  </a:lnTo>
                  <a:lnTo>
                    <a:pt x="16070" y="6776"/>
                  </a:lnTo>
                  <a:lnTo>
                    <a:pt x="16065" y="6749"/>
                  </a:lnTo>
                  <a:lnTo>
                    <a:pt x="16059" y="6722"/>
                  </a:lnTo>
                  <a:lnTo>
                    <a:pt x="16053" y="6695"/>
                  </a:lnTo>
                  <a:lnTo>
                    <a:pt x="16046" y="6667"/>
                  </a:lnTo>
                  <a:lnTo>
                    <a:pt x="16039" y="6641"/>
                  </a:lnTo>
                  <a:lnTo>
                    <a:pt x="16031" y="6615"/>
                  </a:lnTo>
                  <a:lnTo>
                    <a:pt x="16023" y="6588"/>
                  </a:lnTo>
                  <a:lnTo>
                    <a:pt x="16014" y="6562"/>
                  </a:lnTo>
                  <a:lnTo>
                    <a:pt x="16004" y="6536"/>
                  </a:lnTo>
                  <a:lnTo>
                    <a:pt x="15994" y="6510"/>
                  </a:lnTo>
                  <a:lnTo>
                    <a:pt x="15984" y="6484"/>
                  </a:lnTo>
                  <a:lnTo>
                    <a:pt x="15974" y="6459"/>
                  </a:lnTo>
                  <a:lnTo>
                    <a:pt x="15963" y="6434"/>
                  </a:lnTo>
                  <a:lnTo>
                    <a:pt x="15951" y="6408"/>
                  </a:lnTo>
                  <a:lnTo>
                    <a:pt x="15939" y="6383"/>
                  </a:lnTo>
                  <a:lnTo>
                    <a:pt x="15927" y="6358"/>
                  </a:lnTo>
                  <a:lnTo>
                    <a:pt x="15914" y="6334"/>
                  </a:lnTo>
                  <a:lnTo>
                    <a:pt x="15900" y="6310"/>
                  </a:lnTo>
                  <a:lnTo>
                    <a:pt x="15886" y="6286"/>
                  </a:lnTo>
                  <a:lnTo>
                    <a:pt x="15872" y="6261"/>
                  </a:lnTo>
                  <a:lnTo>
                    <a:pt x="15857" y="6238"/>
                  </a:lnTo>
                  <a:lnTo>
                    <a:pt x="15842" y="6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7816187" y="4862936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664059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11931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359803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3" grpId="0"/>
      <p:bldP spid="14" grpId="0"/>
      <p:bldP spid="15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调查方式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5474" y="6672567"/>
            <a:ext cx="12215887" cy="216024"/>
          </a:xfrm>
          <a:prstGeom prst="rect">
            <a:avLst/>
          </a:prstGeom>
          <a:solidFill>
            <a:schemeClr val="bg1">
              <a:lumMod val="85000"/>
              <a:alpha val="9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25416" y="1412776"/>
            <a:ext cx="3281412" cy="4161485"/>
            <a:chOff x="725416" y="1518919"/>
            <a:chExt cx="3281412" cy="4161485"/>
          </a:xfrm>
        </p:grpSpPr>
        <p:grpSp>
          <p:nvGrpSpPr>
            <p:cNvPr id="8" name="组合 7"/>
            <p:cNvGrpSpPr/>
            <p:nvPr/>
          </p:nvGrpSpPr>
          <p:grpSpPr>
            <a:xfrm>
              <a:off x="725416" y="1518919"/>
              <a:ext cx="3281412" cy="4161485"/>
              <a:chOff x="1051116" y="1623318"/>
              <a:chExt cx="3314700" cy="4203700"/>
            </a:xfrm>
          </p:grpSpPr>
          <p:sp>
            <p:nvSpPr>
              <p:cNvPr id="10" name="任意多边形 9"/>
              <p:cNvSpPr>
                <a:spLocks noChangeArrowheads="1"/>
              </p:cNvSpPr>
              <p:nvPr/>
            </p:nvSpPr>
            <p:spPr bwMode="auto">
              <a:xfrm>
                <a:off x="1051116" y="1623318"/>
                <a:ext cx="3314700" cy="4203700"/>
              </a:xfrm>
              <a:custGeom>
                <a:avLst/>
                <a:gdLst>
                  <a:gd name="connsiteX0" fmla="*/ 184359 w 3314700"/>
                  <a:gd name="connsiteY0" fmla="*/ 0 h 4203700"/>
                  <a:gd name="connsiteX1" fmla="*/ 3130341 w 3314700"/>
                  <a:gd name="connsiteY1" fmla="*/ 0 h 4203700"/>
                  <a:gd name="connsiteX2" fmla="*/ 3314700 w 3314700"/>
                  <a:gd name="connsiteY2" fmla="*/ 184241 h 4203700"/>
                  <a:gd name="connsiteX3" fmla="*/ 3314700 w 3314700"/>
                  <a:gd name="connsiteY3" fmla="*/ 4023219 h 4203700"/>
                  <a:gd name="connsiteX4" fmla="*/ 3130341 w 3314700"/>
                  <a:gd name="connsiteY4" fmla="*/ 4203700 h 4203700"/>
                  <a:gd name="connsiteX5" fmla="*/ 184359 w 3314700"/>
                  <a:gd name="connsiteY5" fmla="*/ 4203700 h 4203700"/>
                  <a:gd name="connsiteX6" fmla="*/ 0 w 3314700"/>
                  <a:gd name="connsiteY6" fmla="*/ 4023219 h 4203700"/>
                  <a:gd name="connsiteX7" fmla="*/ 0 w 3314700"/>
                  <a:gd name="connsiteY7" fmla="*/ 184241 h 4203700"/>
                  <a:gd name="connsiteX8" fmla="*/ 184359 w 3314700"/>
                  <a:gd name="connsiteY8" fmla="*/ 0 h 4203700"/>
                  <a:gd name="connsiteX9" fmla="*/ 365125 w 3314700"/>
                  <a:gd name="connsiteY9" fmla="*/ 353219 h 4203700"/>
                  <a:gd name="connsiteX10" fmla="*/ 365125 w 3314700"/>
                  <a:gd name="connsiteY10" fmla="*/ 3850482 h 4203700"/>
                  <a:gd name="connsiteX11" fmla="*/ 2949575 w 3314700"/>
                  <a:gd name="connsiteY11" fmla="*/ 3850482 h 4203700"/>
                  <a:gd name="connsiteX12" fmla="*/ 2949575 w 3314700"/>
                  <a:gd name="connsiteY12" fmla="*/ 353219 h 4203700"/>
                  <a:gd name="connsiteX13" fmla="*/ 365125 w 3314700"/>
                  <a:gd name="connsiteY13" fmla="*/ 353219 h 420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14700" h="4203700">
                    <a:moveTo>
                      <a:pt x="184359" y="0"/>
                    </a:moveTo>
                    <a:cubicBezTo>
                      <a:pt x="3130341" y="0"/>
                      <a:pt x="3130341" y="0"/>
                      <a:pt x="3130341" y="0"/>
                    </a:cubicBezTo>
                    <a:cubicBezTo>
                      <a:pt x="3231927" y="0"/>
                      <a:pt x="3314700" y="82720"/>
                      <a:pt x="3314700" y="184241"/>
                    </a:cubicBezTo>
                    <a:lnTo>
                      <a:pt x="3314700" y="4023219"/>
                    </a:lnTo>
                    <a:cubicBezTo>
                      <a:pt x="3314700" y="4120980"/>
                      <a:pt x="3231927" y="4203700"/>
                      <a:pt x="3130341" y="4203700"/>
                    </a:cubicBezTo>
                    <a:cubicBezTo>
                      <a:pt x="184359" y="4203700"/>
                      <a:pt x="184359" y="4203700"/>
                      <a:pt x="184359" y="4203700"/>
                    </a:cubicBezTo>
                    <a:cubicBezTo>
                      <a:pt x="82774" y="4203700"/>
                      <a:pt x="0" y="4120980"/>
                      <a:pt x="0" y="4023219"/>
                    </a:cubicBezTo>
                    <a:cubicBezTo>
                      <a:pt x="0" y="184241"/>
                      <a:pt x="0" y="184241"/>
                      <a:pt x="0" y="184241"/>
                    </a:cubicBezTo>
                    <a:cubicBezTo>
                      <a:pt x="0" y="82720"/>
                      <a:pt x="82774" y="0"/>
                      <a:pt x="184359" y="0"/>
                    </a:cubicBezTo>
                    <a:close/>
                    <a:moveTo>
                      <a:pt x="365125" y="353219"/>
                    </a:moveTo>
                    <a:lnTo>
                      <a:pt x="365125" y="3850482"/>
                    </a:lnTo>
                    <a:lnTo>
                      <a:pt x="2949575" y="3850482"/>
                    </a:lnTo>
                    <a:lnTo>
                      <a:pt x="2949575" y="353219"/>
                    </a:lnTo>
                    <a:lnTo>
                      <a:pt x="365125" y="353219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637709" y="1723013"/>
                <a:ext cx="144000" cy="1440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033974" y="1772816"/>
              <a:ext cx="2664296" cy="3613049"/>
            </a:xfrm>
            <a:prstGeom prst="rect">
              <a:avLst/>
            </a:prstGeom>
            <a:blipFill>
              <a:blip r:embed="rId1"/>
              <a:srcRect/>
              <a:stretch>
                <a:fillRect l="-56984" r="-5698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56614" y="3283077"/>
            <a:ext cx="1758905" cy="3020277"/>
            <a:chOff x="-341887" y="655124"/>
            <a:chExt cx="3507444" cy="6022753"/>
          </a:xfrm>
        </p:grpSpPr>
        <p:grpSp>
          <p:nvGrpSpPr>
            <p:cNvPr id="13" name="组合 12"/>
            <p:cNvGrpSpPr/>
            <p:nvPr/>
          </p:nvGrpSpPr>
          <p:grpSpPr>
            <a:xfrm>
              <a:off x="-341887" y="655124"/>
              <a:ext cx="3507444" cy="6022753"/>
              <a:chOff x="-341887" y="655124"/>
              <a:chExt cx="3507444" cy="602275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546700" y="1327874"/>
                <a:ext cx="2618857" cy="4902471"/>
                <a:chOff x="13857017" y="3493087"/>
                <a:chExt cx="2618857" cy="4902471"/>
              </a:xfrm>
            </p:grpSpPr>
            <p:sp>
              <p:nvSpPr>
                <p:cNvPr id="17" name="Freeform 6"/>
                <p:cNvSpPr/>
                <p:nvPr/>
              </p:nvSpPr>
              <p:spPr bwMode="auto">
                <a:xfrm>
                  <a:off x="13857017" y="3493087"/>
                  <a:ext cx="2618857" cy="4902471"/>
                </a:xfrm>
                <a:custGeom>
                  <a:avLst/>
                  <a:gdLst>
                    <a:gd name="T0" fmla="*/ 32 w 331"/>
                    <a:gd name="T1" fmla="*/ 622 h 622"/>
                    <a:gd name="T2" fmla="*/ 0 w 331"/>
                    <a:gd name="T3" fmla="*/ 587 h 622"/>
                    <a:gd name="T4" fmla="*/ 0 w 331"/>
                    <a:gd name="T5" fmla="*/ 35 h 622"/>
                    <a:gd name="T6" fmla="*/ 32 w 331"/>
                    <a:gd name="T7" fmla="*/ 0 h 622"/>
                    <a:gd name="T8" fmla="*/ 299 w 331"/>
                    <a:gd name="T9" fmla="*/ 0 h 622"/>
                    <a:gd name="T10" fmla="*/ 331 w 331"/>
                    <a:gd name="T11" fmla="*/ 35 h 622"/>
                    <a:gd name="T12" fmla="*/ 331 w 331"/>
                    <a:gd name="T13" fmla="*/ 587 h 622"/>
                    <a:gd name="T14" fmla="*/ 299 w 331"/>
                    <a:gd name="T15" fmla="*/ 622 h 622"/>
                    <a:gd name="T16" fmla="*/ 32 w 331"/>
                    <a:gd name="T17" fmla="*/ 622 h 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1" h="622">
                      <a:moveTo>
                        <a:pt x="32" y="622"/>
                      </a:moveTo>
                      <a:cubicBezTo>
                        <a:pt x="14" y="622"/>
                        <a:pt x="0" y="606"/>
                        <a:pt x="0" y="587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16"/>
                        <a:pt x="14" y="0"/>
                        <a:pt x="32" y="0"/>
                      </a:cubicBezTo>
                      <a:cubicBezTo>
                        <a:pt x="299" y="0"/>
                        <a:pt x="299" y="0"/>
                        <a:pt x="299" y="0"/>
                      </a:cubicBezTo>
                      <a:cubicBezTo>
                        <a:pt x="317" y="0"/>
                        <a:pt x="331" y="16"/>
                        <a:pt x="331" y="35"/>
                      </a:cubicBezTo>
                      <a:cubicBezTo>
                        <a:pt x="331" y="587"/>
                        <a:pt x="331" y="587"/>
                        <a:pt x="331" y="587"/>
                      </a:cubicBezTo>
                      <a:cubicBezTo>
                        <a:pt x="331" y="606"/>
                        <a:pt x="317" y="622"/>
                        <a:pt x="299" y="622"/>
                      </a:cubicBezTo>
                      <a:lnTo>
                        <a:pt x="32" y="6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7"/>
                <p:cNvSpPr/>
                <p:nvPr/>
              </p:nvSpPr>
              <p:spPr bwMode="auto">
                <a:xfrm>
                  <a:off x="13865317" y="3506364"/>
                  <a:ext cx="2602259" cy="4875917"/>
                </a:xfrm>
                <a:custGeom>
                  <a:avLst/>
                  <a:gdLst>
                    <a:gd name="T0" fmla="*/ 329 w 329"/>
                    <a:gd name="T1" fmla="*/ 585 h 619"/>
                    <a:gd name="T2" fmla="*/ 298 w 329"/>
                    <a:gd name="T3" fmla="*/ 619 h 619"/>
                    <a:gd name="T4" fmla="*/ 31 w 329"/>
                    <a:gd name="T5" fmla="*/ 619 h 619"/>
                    <a:gd name="T6" fmla="*/ 0 w 329"/>
                    <a:gd name="T7" fmla="*/ 585 h 619"/>
                    <a:gd name="T8" fmla="*/ 0 w 329"/>
                    <a:gd name="T9" fmla="*/ 33 h 619"/>
                    <a:gd name="T10" fmla="*/ 31 w 329"/>
                    <a:gd name="T11" fmla="*/ 0 h 619"/>
                    <a:gd name="T12" fmla="*/ 298 w 329"/>
                    <a:gd name="T13" fmla="*/ 0 h 619"/>
                    <a:gd name="T14" fmla="*/ 329 w 329"/>
                    <a:gd name="T15" fmla="*/ 33 h 619"/>
                    <a:gd name="T16" fmla="*/ 329 w 329"/>
                    <a:gd name="T17" fmla="*/ 585 h 6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9" h="619">
                      <a:moveTo>
                        <a:pt x="329" y="585"/>
                      </a:moveTo>
                      <a:cubicBezTo>
                        <a:pt x="329" y="604"/>
                        <a:pt x="315" y="619"/>
                        <a:pt x="298" y="619"/>
                      </a:cubicBezTo>
                      <a:cubicBezTo>
                        <a:pt x="31" y="619"/>
                        <a:pt x="31" y="619"/>
                        <a:pt x="31" y="619"/>
                      </a:cubicBezTo>
                      <a:cubicBezTo>
                        <a:pt x="14" y="619"/>
                        <a:pt x="0" y="604"/>
                        <a:pt x="0" y="585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15"/>
                        <a:pt x="14" y="0"/>
                        <a:pt x="31" y="0"/>
                      </a:cubicBezTo>
                      <a:cubicBezTo>
                        <a:pt x="298" y="0"/>
                        <a:pt x="298" y="0"/>
                        <a:pt x="298" y="0"/>
                      </a:cubicBezTo>
                      <a:cubicBezTo>
                        <a:pt x="315" y="0"/>
                        <a:pt x="329" y="15"/>
                        <a:pt x="329" y="33"/>
                      </a:cubicBezTo>
                      <a:lnTo>
                        <a:pt x="329" y="585"/>
                      </a:lnTo>
                      <a:close/>
                    </a:path>
                  </a:pathLst>
                </a:custGeom>
                <a:solidFill>
                  <a:schemeClr val="bg2">
                    <a:lumMod val="1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8"/>
                <p:cNvSpPr/>
                <p:nvPr/>
              </p:nvSpPr>
              <p:spPr bwMode="auto">
                <a:xfrm>
                  <a:off x="13888551" y="3532918"/>
                  <a:ext cx="2555791" cy="4822811"/>
                </a:xfrm>
                <a:custGeom>
                  <a:avLst/>
                  <a:gdLst>
                    <a:gd name="T0" fmla="*/ 28 w 323"/>
                    <a:gd name="T1" fmla="*/ 612 h 612"/>
                    <a:gd name="T2" fmla="*/ 0 w 323"/>
                    <a:gd name="T3" fmla="*/ 582 h 612"/>
                    <a:gd name="T4" fmla="*/ 0 w 323"/>
                    <a:gd name="T5" fmla="*/ 30 h 612"/>
                    <a:gd name="T6" fmla="*/ 28 w 323"/>
                    <a:gd name="T7" fmla="*/ 0 h 612"/>
                    <a:gd name="T8" fmla="*/ 295 w 323"/>
                    <a:gd name="T9" fmla="*/ 0 h 612"/>
                    <a:gd name="T10" fmla="*/ 323 w 323"/>
                    <a:gd name="T11" fmla="*/ 30 h 612"/>
                    <a:gd name="T12" fmla="*/ 323 w 323"/>
                    <a:gd name="T13" fmla="*/ 582 h 612"/>
                    <a:gd name="T14" fmla="*/ 295 w 323"/>
                    <a:gd name="T15" fmla="*/ 612 h 612"/>
                    <a:gd name="T16" fmla="*/ 28 w 323"/>
                    <a:gd name="T17" fmla="*/ 612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3" h="612">
                      <a:moveTo>
                        <a:pt x="28" y="612"/>
                      </a:moveTo>
                      <a:cubicBezTo>
                        <a:pt x="13" y="612"/>
                        <a:pt x="0" y="599"/>
                        <a:pt x="0" y="582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3" y="0"/>
                        <a:pt x="28" y="0"/>
                      </a:cubicBezTo>
                      <a:cubicBezTo>
                        <a:pt x="295" y="0"/>
                        <a:pt x="295" y="0"/>
                        <a:pt x="295" y="0"/>
                      </a:cubicBezTo>
                      <a:cubicBezTo>
                        <a:pt x="310" y="0"/>
                        <a:pt x="323" y="14"/>
                        <a:pt x="323" y="30"/>
                      </a:cubicBezTo>
                      <a:cubicBezTo>
                        <a:pt x="323" y="582"/>
                        <a:pt x="323" y="582"/>
                        <a:pt x="323" y="582"/>
                      </a:cubicBezTo>
                      <a:cubicBezTo>
                        <a:pt x="323" y="599"/>
                        <a:pt x="310" y="612"/>
                        <a:pt x="295" y="612"/>
                      </a:cubicBezTo>
                      <a:lnTo>
                        <a:pt x="28" y="612"/>
                      </a:lnTo>
                      <a:close/>
                    </a:path>
                  </a:pathLst>
                </a:custGeom>
                <a:solidFill>
                  <a:schemeClr val="bg2">
                    <a:lumMod val="1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10"/>
                <p:cNvSpPr/>
                <p:nvPr/>
              </p:nvSpPr>
              <p:spPr bwMode="auto">
                <a:xfrm>
                  <a:off x="14743247" y="7977339"/>
                  <a:ext cx="846400" cy="116171"/>
                </a:xfrm>
                <a:custGeom>
                  <a:avLst/>
                  <a:gdLst>
                    <a:gd name="T0" fmla="*/ 8 w 107"/>
                    <a:gd name="T1" fmla="*/ 15 h 15"/>
                    <a:gd name="T2" fmla="*/ 0 w 107"/>
                    <a:gd name="T3" fmla="*/ 7 h 15"/>
                    <a:gd name="T4" fmla="*/ 8 w 107"/>
                    <a:gd name="T5" fmla="*/ 0 h 15"/>
                    <a:gd name="T6" fmla="*/ 99 w 107"/>
                    <a:gd name="T7" fmla="*/ 0 h 15"/>
                    <a:gd name="T8" fmla="*/ 107 w 107"/>
                    <a:gd name="T9" fmla="*/ 7 h 15"/>
                    <a:gd name="T10" fmla="*/ 99 w 107"/>
                    <a:gd name="T11" fmla="*/ 15 h 15"/>
                    <a:gd name="T12" fmla="*/ 8 w 107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5">
                      <a:moveTo>
                        <a:pt x="8" y="15"/>
                      </a:moveTo>
                      <a:cubicBezTo>
                        <a:pt x="4" y="15"/>
                        <a:pt x="0" y="12"/>
                        <a:pt x="0" y="7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103" y="0"/>
                        <a:pt x="107" y="3"/>
                        <a:pt x="107" y="7"/>
                      </a:cubicBezTo>
                      <a:cubicBezTo>
                        <a:pt x="107" y="12"/>
                        <a:pt x="103" y="15"/>
                        <a:pt x="99" y="15"/>
                      </a:cubicBezTo>
                      <a:lnTo>
                        <a:pt x="8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11"/>
                <p:cNvSpPr/>
                <p:nvPr/>
              </p:nvSpPr>
              <p:spPr bwMode="auto">
                <a:xfrm>
                  <a:off x="14759842" y="7993935"/>
                  <a:ext cx="813208" cy="86300"/>
                </a:xfrm>
                <a:custGeom>
                  <a:avLst/>
                  <a:gdLst>
                    <a:gd name="T0" fmla="*/ 103 w 103"/>
                    <a:gd name="T1" fmla="*/ 5 h 11"/>
                    <a:gd name="T2" fmla="*/ 97 w 103"/>
                    <a:gd name="T3" fmla="*/ 11 h 11"/>
                    <a:gd name="T4" fmla="*/ 6 w 103"/>
                    <a:gd name="T5" fmla="*/ 11 h 11"/>
                    <a:gd name="T6" fmla="*/ 0 w 103"/>
                    <a:gd name="T7" fmla="*/ 5 h 11"/>
                    <a:gd name="T8" fmla="*/ 6 w 103"/>
                    <a:gd name="T9" fmla="*/ 0 h 11"/>
                    <a:gd name="T10" fmla="*/ 97 w 103"/>
                    <a:gd name="T11" fmla="*/ 0 h 11"/>
                    <a:gd name="T12" fmla="*/ 103 w 103"/>
                    <a:gd name="T13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3" h="11">
                      <a:moveTo>
                        <a:pt x="103" y="5"/>
                      </a:moveTo>
                      <a:cubicBezTo>
                        <a:pt x="103" y="9"/>
                        <a:pt x="100" y="11"/>
                        <a:pt x="97" y="11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3" y="11"/>
                        <a:pt x="0" y="9"/>
                        <a:pt x="0" y="5"/>
                      </a:cubicBez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97" y="0"/>
                        <a:pt x="97" y="0"/>
                        <a:pt x="97" y="0"/>
                      </a:cubicBezTo>
                      <a:cubicBezTo>
                        <a:pt x="100" y="0"/>
                        <a:pt x="103" y="2"/>
                        <a:pt x="103" y="5"/>
                      </a:cubicBez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2"/>
                <p:cNvSpPr/>
                <p:nvPr/>
              </p:nvSpPr>
              <p:spPr bwMode="auto">
                <a:xfrm>
                  <a:off x="14949038" y="3881434"/>
                  <a:ext cx="434817" cy="46469"/>
                </a:xfrm>
                <a:custGeom>
                  <a:avLst/>
                  <a:gdLst>
                    <a:gd name="T0" fmla="*/ 55 w 55"/>
                    <a:gd name="T1" fmla="*/ 3 h 6"/>
                    <a:gd name="T2" fmla="*/ 51 w 55"/>
                    <a:gd name="T3" fmla="*/ 6 h 6"/>
                    <a:gd name="T4" fmla="*/ 4 w 55"/>
                    <a:gd name="T5" fmla="*/ 6 h 6"/>
                    <a:gd name="T6" fmla="*/ 0 w 55"/>
                    <a:gd name="T7" fmla="*/ 3 h 6"/>
                    <a:gd name="T8" fmla="*/ 4 w 55"/>
                    <a:gd name="T9" fmla="*/ 0 h 6"/>
                    <a:gd name="T10" fmla="*/ 51 w 55"/>
                    <a:gd name="T11" fmla="*/ 0 h 6"/>
                    <a:gd name="T12" fmla="*/ 55 w 5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" h="6">
                      <a:moveTo>
                        <a:pt x="55" y="3"/>
                      </a:moveTo>
                      <a:cubicBezTo>
                        <a:pt x="55" y="5"/>
                        <a:pt x="53" y="6"/>
                        <a:pt x="51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3" y="0"/>
                        <a:pt x="55" y="1"/>
                        <a:pt x="55" y="3"/>
                      </a:cubicBez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6" name="任意多边形 15"/>
              <p:cNvSpPr/>
              <p:nvPr/>
            </p:nvSpPr>
            <p:spPr>
              <a:xfrm rot="1429747">
                <a:off x="-341887" y="655124"/>
                <a:ext cx="2142490" cy="6022753"/>
              </a:xfrm>
              <a:custGeom>
                <a:avLst/>
                <a:gdLst>
                  <a:gd name="connsiteX0" fmla="*/ 98921 w 1358536"/>
                  <a:gd name="connsiteY0" fmla="*/ 556321 h 3818981"/>
                  <a:gd name="connsiteX1" fmla="*/ 1358536 w 1358536"/>
                  <a:gd name="connsiteY1" fmla="*/ 0 h 3818981"/>
                  <a:gd name="connsiteX2" fmla="*/ 1358536 w 1358536"/>
                  <a:gd name="connsiteY2" fmla="*/ 3818981 h 3818981"/>
                  <a:gd name="connsiteX3" fmla="*/ 14184 w 1358536"/>
                  <a:gd name="connsiteY3" fmla="*/ 775116 h 3818981"/>
                  <a:gd name="connsiteX4" fmla="*/ 98921 w 1358536"/>
                  <a:gd name="connsiteY4" fmla="*/ 556321 h 3818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8536" h="3818981">
                    <a:moveTo>
                      <a:pt x="98921" y="556321"/>
                    </a:moveTo>
                    <a:lnTo>
                      <a:pt x="1358536" y="0"/>
                    </a:lnTo>
                    <a:lnTo>
                      <a:pt x="1358536" y="3818981"/>
                    </a:lnTo>
                    <a:lnTo>
                      <a:pt x="14184" y="775116"/>
                    </a:lnTo>
                    <a:cubicBezTo>
                      <a:pt x="-22835" y="691298"/>
                      <a:pt x="15103" y="593340"/>
                      <a:pt x="98921" y="556321"/>
                    </a:cubicBezTo>
                    <a:close/>
                  </a:path>
                </a:pathLst>
              </a:custGeom>
              <a:solidFill>
                <a:schemeClr val="bg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33"/>
            <a:stretch>
              <a:fillRect/>
            </a:stretch>
          </p:blipFill>
          <p:spPr>
            <a:xfrm flipH="1">
              <a:off x="729358" y="1663170"/>
              <a:ext cx="2276404" cy="41820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矩形 22"/>
          <p:cNvSpPr/>
          <p:nvPr/>
        </p:nvSpPr>
        <p:spPr>
          <a:xfrm>
            <a:off x="5363270" y="161304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i="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en-US" altLang="zh-CN" b="1" i="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63477" y="1954454"/>
            <a:ext cx="2525461" cy="48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在此录入上述图表的综合说明，在此录入上述图表的综合描述说明。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76595" y="152236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i="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en-US" altLang="zh-CN" b="1" i="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76803" y="1863769"/>
            <a:ext cx="2525461" cy="48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在此录入上述图表的综合说明，在此录入上述图表的综合描述说明。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345379" y="27880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i="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en-US" altLang="zh-CN" b="1" i="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345587" y="3129475"/>
            <a:ext cx="2525461" cy="48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在此录入上述图表的综合说明，在此录入上述图表的综合描述说明。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655046" y="2841156"/>
            <a:ext cx="666750" cy="666750"/>
            <a:chOff x="8404060" y="5089976"/>
            <a:chExt cx="666750" cy="666750"/>
          </a:xfrm>
        </p:grpSpPr>
        <p:sp>
          <p:nvSpPr>
            <p:cNvPr id="30" name="椭圆 29"/>
            <p:cNvSpPr/>
            <p:nvPr/>
          </p:nvSpPr>
          <p:spPr>
            <a:xfrm>
              <a:off x="8404060" y="5089976"/>
              <a:ext cx="666750" cy="666750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8572455" y="5262086"/>
              <a:ext cx="329960" cy="322529"/>
            </a:xfrm>
            <a:custGeom>
              <a:avLst/>
              <a:gdLst>
                <a:gd name="T0" fmla="*/ 90 w 94"/>
                <a:gd name="T1" fmla="*/ 55 h 92"/>
                <a:gd name="T2" fmla="*/ 90 w 94"/>
                <a:gd name="T3" fmla="*/ 85 h 92"/>
                <a:gd name="T4" fmla="*/ 53 w 94"/>
                <a:gd name="T5" fmla="*/ 89 h 92"/>
                <a:gd name="T6" fmla="*/ 54 w 94"/>
                <a:gd name="T7" fmla="*/ 59 h 92"/>
                <a:gd name="T8" fmla="*/ 46 w 94"/>
                <a:gd name="T9" fmla="*/ 0 h 92"/>
                <a:gd name="T10" fmla="*/ 0 w 94"/>
                <a:gd name="T11" fmla="*/ 46 h 92"/>
                <a:gd name="T12" fmla="*/ 46 w 94"/>
                <a:gd name="T13" fmla="*/ 92 h 92"/>
                <a:gd name="T14" fmla="*/ 45 w 94"/>
                <a:gd name="T15" fmla="*/ 84 h 92"/>
                <a:gd name="T16" fmla="*/ 20 w 94"/>
                <a:gd name="T17" fmla="*/ 72 h 92"/>
                <a:gd name="T18" fmla="*/ 20 w 94"/>
                <a:gd name="T19" fmla="*/ 20 h 92"/>
                <a:gd name="T20" fmla="*/ 72 w 94"/>
                <a:gd name="T21" fmla="*/ 20 h 92"/>
                <a:gd name="T22" fmla="*/ 83 w 94"/>
                <a:gd name="T23" fmla="*/ 50 h 92"/>
                <a:gd name="T24" fmla="*/ 92 w 94"/>
                <a:gd name="T25" fmla="*/ 50 h 92"/>
                <a:gd name="T26" fmla="*/ 79 w 94"/>
                <a:gd name="T27" fmla="*/ 13 h 92"/>
                <a:gd name="T28" fmla="*/ 47 w 94"/>
                <a:gd name="T29" fmla="*/ 41 h 92"/>
                <a:gd name="T30" fmla="*/ 31 w 94"/>
                <a:gd name="T31" fmla="*/ 19 h 92"/>
                <a:gd name="T32" fmla="*/ 41 w 94"/>
                <a:gd name="T33" fmla="*/ 44 h 92"/>
                <a:gd name="T34" fmla="*/ 47 w 94"/>
                <a:gd name="T35" fmla="*/ 55 h 92"/>
                <a:gd name="T36" fmla="*/ 54 w 94"/>
                <a:gd name="T37" fmla="*/ 47 h 92"/>
                <a:gd name="T38" fmla="*/ 62 w 94"/>
                <a:gd name="T39" fmla="*/ 30 h 92"/>
                <a:gd name="T40" fmla="*/ 47 w 94"/>
                <a:gd name="T41" fmla="*/ 41 h 92"/>
                <a:gd name="T42" fmla="*/ 88 w 94"/>
                <a:gd name="T43" fmla="*/ 75 h 92"/>
                <a:gd name="T44" fmla="*/ 87 w 94"/>
                <a:gd name="T45" fmla="*/ 74 h 92"/>
                <a:gd name="T46" fmla="*/ 86 w 94"/>
                <a:gd name="T47" fmla="*/ 71 h 92"/>
                <a:gd name="T48" fmla="*/ 81 w 94"/>
                <a:gd name="T49" fmla="*/ 83 h 92"/>
                <a:gd name="T50" fmla="*/ 85 w 94"/>
                <a:gd name="T51" fmla="*/ 76 h 92"/>
                <a:gd name="T52" fmla="*/ 86 w 94"/>
                <a:gd name="T53" fmla="*/ 76 h 92"/>
                <a:gd name="T54" fmla="*/ 87 w 94"/>
                <a:gd name="T55" fmla="*/ 83 h 92"/>
                <a:gd name="T56" fmla="*/ 66 w 94"/>
                <a:gd name="T57" fmla="*/ 80 h 92"/>
                <a:gd name="T58" fmla="*/ 67 w 94"/>
                <a:gd name="T59" fmla="*/ 69 h 92"/>
                <a:gd name="T60" fmla="*/ 68 w 94"/>
                <a:gd name="T61" fmla="*/ 61 h 92"/>
                <a:gd name="T62" fmla="*/ 57 w 94"/>
                <a:gd name="T63" fmla="*/ 64 h 92"/>
                <a:gd name="T64" fmla="*/ 61 w 94"/>
                <a:gd name="T65" fmla="*/ 68 h 92"/>
                <a:gd name="T66" fmla="*/ 63 w 94"/>
                <a:gd name="T67" fmla="*/ 63 h 92"/>
                <a:gd name="T68" fmla="*/ 62 w 94"/>
                <a:gd name="T69" fmla="*/ 69 h 92"/>
                <a:gd name="T70" fmla="*/ 54 w 94"/>
                <a:gd name="T71" fmla="*/ 83 h 92"/>
                <a:gd name="T72" fmla="*/ 81 w 94"/>
                <a:gd name="T73" fmla="*/ 80 h 92"/>
                <a:gd name="T74" fmla="*/ 79 w 94"/>
                <a:gd name="T75" fmla="*/ 76 h 92"/>
                <a:gd name="T76" fmla="*/ 75 w 94"/>
                <a:gd name="T77" fmla="*/ 60 h 92"/>
                <a:gd name="T78" fmla="*/ 66 w 94"/>
                <a:gd name="T79" fmla="*/ 80 h 92"/>
                <a:gd name="T80" fmla="*/ 73 w 94"/>
                <a:gd name="T81" fmla="*/ 83 h 92"/>
                <a:gd name="T82" fmla="*/ 78 w 94"/>
                <a:gd name="T83" fmla="*/ 80 h 92"/>
                <a:gd name="T84" fmla="*/ 74 w 94"/>
                <a:gd name="T85" fmla="*/ 76 h 92"/>
                <a:gd name="T86" fmla="*/ 72 w 94"/>
                <a:gd name="T87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2">
                  <a:moveTo>
                    <a:pt x="58" y="55"/>
                  </a:moveTo>
                  <a:cubicBezTo>
                    <a:pt x="90" y="55"/>
                    <a:pt x="90" y="55"/>
                    <a:pt x="90" y="55"/>
                  </a:cubicBezTo>
                  <a:cubicBezTo>
                    <a:pt x="92" y="55"/>
                    <a:pt x="94" y="56"/>
                    <a:pt x="93" y="59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9" y="87"/>
                    <a:pt x="87" y="89"/>
                    <a:pt x="85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89"/>
                    <a:pt x="49" y="87"/>
                    <a:pt x="50" y="85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6"/>
                    <a:pt x="56" y="55"/>
                    <a:pt x="58" y="55"/>
                  </a:cubicBezTo>
                  <a:close/>
                  <a:moveTo>
                    <a:pt x="46" y="0"/>
                  </a:moveTo>
                  <a:cubicBezTo>
                    <a:pt x="34" y="0"/>
                    <a:pt x="22" y="5"/>
                    <a:pt x="14" y="13"/>
                  </a:cubicBezTo>
                  <a:cubicBezTo>
                    <a:pt x="6" y="22"/>
                    <a:pt x="0" y="33"/>
                    <a:pt x="0" y="46"/>
                  </a:cubicBezTo>
                  <a:cubicBezTo>
                    <a:pt x="0" y="58"/>
                    <a:pt x="6" y="70"/>
                    <a:pt x="14" y="78"/>
                  </a:cubicBezTo>
                  <a:cubicBezTo>
                    <a:pt x="22" y="86"/>
                    <a:pt x="34" y="92"/>
                    <a:pt x="46" y="92"/>
                  </a:cubicBezTo>
                  <a:cubicBezTo>
                    <a:pt x="47" y="92"/>
                    <a:pt x="47" y="92"/>
                    <a:pt x="48" y="91"/>
                  </a:cubicBezTo>
                  <a:cubicBezTo>
                    <a:pt x="46" y="90"/>
                    <a:pt x="45" y="87"/>
                    <a:pt x="45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36" y="82"/>
                    <a:pt x="27" y="78"/>
                    <a:pt x="20" y="72"/>
                  </a:cubicBezTo>
                  <a:cubicBezTo>
                    <a:pt x="14" y="65"/>
                    <a:pt x="10" y="56"/>
                    <a:pt x="10" y="46"/>
                  </a:cubicBezTo>
                  <a:cubicBezTo>
                    <a:pt x="10" y="36"/>
                    <a:pt x="14" y="26"/>
                    <a:pt x="20" y="20"/>
                  </a:cubicBezTo>
                  <a:cubicBezTo>
                    <a:pt x="27" y="13"/>
                    <a:pt x="36" y="9"/>
                    <a:pt x="46" y="9"/>
                  </a:cubicBezTo>
                  <a:cubicBezTo>
                    <a:pt x="56" y="9"/>
                    <a:pt x="66" y="13"/>
                    <a:pt x="72" y="20"/>
                  </a:cubicBezTo>
                  <a:cubicBezTo>
                    <a:pt x="79" y="26"/>
                    <a:pt x="83" y="36"/>
                    <a:pt x="83" y="46"/>
                  </a:cubicBezTo>
                  <a:cubicBezTo>
                    <a:pt x="83" y="47"/>
                    <a:pt x="83" y="49"/>
                    <a:pt x="83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1" y="50"/>
                    <a:pt x="91" y="50"/>
                    <a:pt x="92" y="50"/>
                  </a:cubicBezTo>
                  <a:cubicBezTo>
                    <a:pt x="92" y="49"/>
                    <a:pt x="92" y="47"/>
                    <a:pt x="92" y="46"/>
                  </a:cubicBezTo>
                  <a:cubicBezTo>
                    <a:pt x="92" y="33"/>
                    <a:pt x="87" y="22"/>
                    <a:pt x="79" y="13"/>
                  </a:cubicBezTo>
                  <a:cubicBezTo>
                    <a:pt x="70" y="5"/>
                    <a:pt x="59" y="0"/>
                    <a:pt x="46" y="0"/>
                  </a:cubicBezTo>
                  <a:close/>
                  <a:moveTo>
                    <a:pt x="47" y="41"/>
                  </a:moveTo>
                  <a:cubicBezTo>
                    <a:pt x="46" y="41"/>
                    <a:pt x="45" y="41"/>
                    <a:pt x="45" y="41"/>
                  </a:cubicBezTo>
                  <a:cubicBezTo>
                    <a:pt x="41" y="34"/>
                    <a:pt x="36" y="26"/>
                    <a:pt x="31" y="19"/>
                  </a:cubicBezTo>
                  <a:cubicBezTo>
                    <a:pt x="30" y="20"/>
                    <a:pt x="29" y="21"/>
                    <a:pt x="27" y="21"/>
                  </a:cubicBezTo>
                  <a:cubicBezTo>
                    <a:pt x="31" y="30"/>
                    <a:pt x="36" y="37"/>
                    <a:pt x="41" y="44"/>
                  </a:cubicBezTo>
                  <a:cubicBezTo>
                    <a:pt x="40" y="45"/>
                    <a:pt x="40" y="47"/>
                    <a:pt x="40" y="48"/>
                  </a:cubicBezTo>
                  <a:cubicBezTo>
                    <a:pt x="40" y="52"/>
                    <a:pt x="43" y="55"/>
                    <a:pt x="47" y="55"/>
                  </a:cubicBezTo>
                  <a:cubicBezTo>
                    <a:pt x="51" y="55"/>
                    <a:pt x="54" y="52"/>
                    <a:pt x="54" y="48"/>
                  </a:cubicBezTo>
                  <a:cubicBezTo>
                    <a:pt x="54" y="48"/>
                    <a:pt x="54" y="47"/>
                    <a:pt x="54" y="47"/>
                  </a:cubicBezTo>
                  <a:cubicBezTo>
                    <a:pt x="58" y="43"/>
                    <a:pt x="62" y="39"/>
                    <a:pt x="65" y="33"/>
                  </a:cubicBezTo>
                  <a:cubicBezTo>
                    <a:pt x="64" y="32"/>
                    <a:pt x="63" y="31"/>
                    <a:pt x="62" y="30"/>
                  </a:cubicBezTo>
                  <a:cubicBezTo>
                    <a:pt x="57" y="34"/>
                    <a:pt x="53" y="38"/>
                    <a:pt x="50" y="42"/>
                  </a:cubicBezTo>
                  <a:cubicBezTo>
                    <a:pt x="49" y="41"/>
                    <a:pt x="48" y="41"/>
                    <a:pt x="47" y="41"/>
                  </a:cubicBezTo>
                  <a:close/>
                  <a:moveTo>
                    <a:pt x="87" y="83"/>
                  </a:moveTo>
                  <a:cubicBezTo>
                    <a:pt x="88" y="75"/>
                    <a:pt x="88" y="75"/>
                    <a:pt x="88" y="75"/>
                  </a:cubicBezTo>
                  <a:cubicBezTo>
                    <a:pt x="88" y="75"/>
                    <a:pt x="88" y="74"/>
                    <a:pt x="88" y="74"/>
                  </a:cubicBezTo>
                  <a:cubicBezTo>
                    <a:pt x="87" y="74"/>
                    <a:pt x="87" y="74"/>
                    <a:pt x="87" y="74"/>
                  </a:cubicBezTo>
                  <a:cubicBezTo>
                    <a:pt x="86" y="74"/>
                    <a:pt x="85" y="74"/>
                    <a:pt x="85" y="74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6" y="75"/>
                    <a:pt x="86" y="76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3"/>
                    <a:pt x="87" y="83"/>
                    <a:pt x="87" y="83"/>
                  </a:cubicBezTo>
                  <a:close/>
                  <a:moveTo>
                    <a:pt x="65" y="83"/>
                  </a:moveTo>
                  <a:cubicBezTo>
                    <a:pt x="66" y="80"/>
                    <a:pt x="66" y="80"/>
                    <a:pt x="66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8" y="68"/>
                    <a:pt x="68" y="67"/>
                    <a:pt x="68" y="66"/>
                  </a:cubicBezTo>
                  <a:cubicBezTo>
                    <a:pt x="69" y="64"/>
                    <a:pt x="69" y="62"/>
                    <a:pt x="68" y="61"/>
                  </a:cubicBezTo>
                  <a:cubicBezTo>
                    <a:pt x="67" y="60"/>
                    <a:pt x="66" y="59"/>
                    <a:pt x="64" y="59"/>
                  </a:cubicBezTo>
                  <a:cubicBezTo>
                    <a:pt x="60" y="59"/>
                    <a:pt x="58" y="61"/>
                    <a:pt x="57" y="64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3"/>
                    <a:pt x="62" y="63"/>
                    <a:pt x="63" y="63"/>
                  </a:cubicBezTo>
                  <a:cubicBezTo>
                    <a:pt x="64" y="63"/>
                    <a:pt x="64" y="64"/>
                    <a:pt x="64" y="65"/>
                  </a:cubicBezTo>
                  <a:cubicBezTo>
                    <a:pt x="63" y="67"/>
                    <a:pt x="63" y="68"/>
                    <a:pt x="62" y="69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65" y="83"/>
                    <a:pt x="65" y="83"/>
                    <a:pt x="65" y="83"/>
                  </a:cubicBezTo>
                  <a:close/>
                  <a:moveTo>
                    <a:pt x="81" y="80"/>
                  </a:moveTo>
                  <a:cubicBezTo>
                    <a:pt x="81" y="76"/>
                    <a:pt x="81" y="76"/>
                    <a:pt x="81" y="76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1" y="80"/>
                    <a:pt x="81" y="80"/>
                    <a:pt x="81" y="80"/>
                  </a:cubicBezTo>
                  <a:close/>
                  <a:moveTo>
                    <a:pt x="74" y="76"/>
                  </a:moveTo>
                  <a:cubicBezTo>
                    <a:pt x="75" y="67"/>
                    <a:pt x="75" y="67"/>
                    <a:pt x="75" y="67"/>
                  </a:cubicBezTo>
                  <a:cubicBezTo>
                    <a:pt x="72" y="76"/>
                    <a:pt x="72" y="76"/>
                    <a:pt x="72" y="76"/>
                  </a:cubicBezTo>
                  <a:lnTo>
                    <a:pt x="7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9186161" y="278280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i="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en-US" altLang="zh-CN" b="1" i="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186369" y="3124208"/>
            <a:ext cx="2525461" cy="48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在此录入上述图表的综合说明，在此录入上述图表的综合描述说明。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672936" y="1666135"/>
            <a:ext cx="666750" cy="666750"/>
            <a:chOff x="4744944" y="1772278"/>
            <a:chExt cx="666750" cy="666750"/>
          </a:xfrm>
        </p:grpSpPr>
        <p:sp>
          <p:nvSpPr>
            <p:cNvPr id="35" name="椭圆 34"/>
            <p:cNvSpPr/>
            <p:nvPr/>
          </p:nvSpPr>
          <p:spPr>
            <a:xfrm>
              <a:off x="4744944" y="1772278"/>
              <a:ext cx="666750" cy="666750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80"/>
            <p:cNvSpPr>
              <a:spLocks noEditPoints="1"/>
            </p:cNvSpPr>
            <p:nvPr/>
          </p:nvSpPr>
          <p:spPr bwMode="auto">
            <a:xfrm>
              <a:off x="4976945" y="1962584"/>
              <a:ext cx="185638" cy="282759"/>
            </a:xfrm>
            <a:custGeom>
              <a:avLst/>
              <a:gdLst>
                <a:gd name="T0" fmla="*/ 55 w 64"/>
                <a:gd name="T1" fmla="*/ 0 h 97"/>
                <a:gd name="T2" fmla="*/ 64 w 64"/>
                <a:gd name="T3" fmla="*/ 89 h 97"/>
                <a:gd name="T4" fmla="*/ 9 w 64"/>
                <a:gd name="T5" fmla="*/ 97 h 97"/>
                <a:gd name="T6" fmla="*/ 0 w 64"/>
                <a:gd name="T7" fmla="*/ 9 h 97"/>
                <a:gd name="T8" fmla="*/ 7 w 64"/>
                <a:gd name="T9" fmla="*/ 14 h 97"/>
                <a:gd name="T10" fmla="*/ 57 w 64"/>
                <a:gd name="T11" fmla="*/ 48 h 97"/>
                <a:gd name="T12" fmla="*/ 7 w 64"/>
                <a:gd name="T13" fmla="*/ 14 h 97"/>
                <a:gd name="T14" fmla="*/ 20 w 64"/>
                <a:gd name="T15" fmla="*/ 8 h 97"/>
                <a:gd name="T16" fmla="*/ 42 w 64"/>
                <a:gd name="T17" fmla="*/ 5 h 97"/>
                <a:gd name="T18" fmla="*/ 27 w 64"/>
                <a:gd name="T19" fmla="*/ 52 h 97"/>
                <a:gd name="T20" fmla="*/ 24 w 64"/>
                <a:gd name="T21" fmla="*/ 60 h 97"/>
                <a:gd name="T22" fmla="*/ 36 w 64"/>
                <a:gd name="T23" fmla="*/ 63 h 97"/>
                <a:gd name="T24" fmla="*/ 39 w 64"/>
                <a:gd name="T25" fmla="*/ 55 h 97"/>
                <a:gd name="T26" fmla="*/ 27 w 64"/>
                <a:gd name="T27" fmla="*/ 52 h 97"/>
                <a:gd name="T28" fmla="*/ 8 w 64"/>
                <a:gd name="T29" fmla="*/ 56 h 97"/>
                <a:gd name="T30" fmla="*/ 22 w 64"/>
                <a:gd name="T31" fmla="*/ 59 h 97"/>
                <a:gd name="T32" fmla="*/ 55 w 64"/>
                <a:gd name="T33" fmla="*/ 56 h 97"/>
                <a:gd name="T34" fmla="*/ 41 w 64"/>
                <a:gd name="T35" fmla="*/ 59 h 97"/>
                <a:gd name="T36" fmla="*/ 55 w 64"/>
                <a:gd name="T37" fmla="*/ 56 h 97"/>
                <a:gd name="T38" fmla="*/ 8 w 64"/>
                <a:gd name="T39" fmla="*/ 65 h 97"/>
                <a:gd name="T40" fmla="*/ 22 w 64"/>
                <a:gd name="T41" fmla="*/ 72 h 97"/>
                <a:gd name="T42" fmla="*/ 38 w 64"/>
                <a:gd name="T43" fmla="*/ 65 h 97"/>
                <a:gd name="T44" fmla="*/ 25 w 64"/>
                <a:gd name="T45" fmla="*/ 72 h 97"/>
                <a:gd name="T46" fmla="*/ 38 w 64"/>
                <a:gd name="T47" fmla="*/ 65 h 97"/>
                <a:gd name="T48" fmla="*/ 41 w 64"/>
                <a:gd name="T49" fmla="*/ 65 h 97"/>
                <a:gd name="T50" fmla="*/ 55 w 64"/>
                <a:gd name="T51" fmla="*/ 72 h 97"/>
                <a:gd name="T52" fmla="*/ 22 w 64"/>
                <a:gd name="T53" fmla="*/ 74 h 97"/>
                <a:gd name="T54" fmla="*/ 8 w 64"/>
                <a:gd name="T55" fmla="*/ 80 h 97"/>
                <a:gd name="T56" fmla="*/ 22 w 64"/>
                <a:gd name="T57" fmla="*/ 74 h 97"/>
                <a:gd name="T58" fmla="*/ 25 w 64"/>
                <a:gd name="T59" fmla="*/ 74 h 97"/>
                <a:gd name="T60" fmla="*/ 38 w 64"/>
                <a:gd name="T61" fmla="*/ 80 h 97"/>
                <a:gd name="T62" fmla="*/ 55 w 64"/>
                <a:gd name="T63" fmla="*/ 74 h 97"/>
                <a:gd name="T64" fmla="*/ 41 w 64"/>
                <a:gd name="T65" fmla="*/ 80 h 97"/>
                <a:gd name="T66" fmla="*/ 55 w 64"/>
                <a:gd name="T67" fmla="*/ 74 h 97"/>
                <a:gd name="T68" fmla="*/ 8 w 64"/>
                <a:gd name="T69" fmla="*/ 83 h 97"/>
                <a:gd name="T70" fmla="*/ 22 w 64"/>
                <a:gd name="T71" fmla="*/ 89 h 97"/>
                <a:gd name="T72" fmla="*/ 38 w 64"/>
                <a:gd name="T73" fmla="*/ 83 h 97"/>
                <a:gd name="T74" fmla="*/ 25 w 64"/>
                <a:gd name="T75" fmla="*/ 89 h 97"/>
                <a:gd name="T76" fmla="*/ 38 w 64"/>
                <a:gd name="T77" fmla="*/ 83 h 97"/>
                <a:gd name="T78" fmla="*/ 41 w 64"/>
                <a:gd name="T79" fmla="*/ 83 h 97"/>
                <a:gd name="T80" fmla="*/ 55 w 64"/>
                <a:gd name="T81" fmla="*/ 8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97">
                  <a:moveTo>
                    <a:pt x="9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60" y="0"/>
                    <a:pt x="64" y="4"/>
                    <a:pt x="64" y="9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64" y="93"/>
                    <a:pt x="60" y="97"/>
                    <a:pt x="55" y="97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4" y="97"/>
                    <a:pt x="0" y="93"/>
                    <a:pt x="0" y="8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  <a:moveTo>
                    <a:pt x="7" y="14"/>
                  </a:moveTo>
                  <a:cubicBezTo>
                    <a:pt x="7" y="48"/>
                    <a:pt x="7" y="48"/>
                    <a:pt x="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20" y="5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20" y="5"/>
                    <a:pt x="20" y="5"/>
                    <a:pt x="20" y="5"/>
                  </a:cubicBezTo>
                  <a:close/>
                  <a:moveTo>
                    <a:pt x="27" y="52"/>
                  </a:moveTo>
                  <a:cubicBezTo>
                    <a:pt x="25" y="52"/>
                    <a:pt x="24" y="53"/>
                    <a:pt x="24" y="55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61"/>
                    <a:pt x="25" y="63"/>
                    <a:pt x="27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8" y="63"/>
                    <a:pt x="39" y="61"/>
                    <a:pt x="39" y="60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3"/>
                    <a:pt x="38" y="52"/>
                    <a:pt x="36" y="52"/>
                  </a:cubicBezTo>
                  <a:cubicBezTo>
                    <a:pt x="27" y="52"/>
                    <a:pt x="27" y="52"/>
                    <a:pt x="27" y="52"/>
                  </a:cubicBezTo>
                  <a:close/>
                  <a:moveTo>
                    <a:pt x="22" y="5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6"/>
                    <a:pt x="22" y="56"/>
                    <a:pt x="22" y="56"/>
                  </a:cubicBezTo>
                  <a:close/>
                  <a:moveTo>
                    <a:pt x="55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6"/>
                    <a:pt x="55" y="56"/>
                    <a:pt x="55" y="56"/>
                  </a:cubicBezTo>
                  <a:close/>
                  <a:moveTo>
                    <a:pt x="22" y="65"/>
                  </a:moveTo>
                  <a:cubicBezTo>
                    <a:pt x="8" y="65"/>
                    <a:pt x="8" y="65"/>
                    <a:pt x="8" y="65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65"/>
                    <a:pt x="22" y="65"/>
                    <a:pt x="22" y="65"/>
                  </a:cubicBezTo>
                  <a:close/>
                  <a:moveTo>
                    <a:pt x="38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65"/>
                    <a:pt x="38" y="65"/>
                    <a:pt x="38" y="65"/>
                  </a:cubicBezTo>
                  <a:close/>
                  <a:moveTo>
                    <a:pt x="55" y="65"/>
                  </a:moveTo>
                  <a:cubicBezTo>
                    <a:pt x="41" y="65"/>
                    <a:pt x="41" y="65"/>
                    <a:pt x="41" y="6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65"/>
                    <a:pt x="55" y="65"/>
                    <a:pt x="55" y="65"/>
                  </a:cubicBezTo>
                  <a:close/>
                  <a:moveTo>
                    <a:pt x="22" y="74"/>
                  </a:moveTo>
                  <a:cubicBezTo>
                    <a:pt x="8" y="74"/>
                    <a:pt x="8" y="74"/>
                    <a:pt x="8" y="7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74"/>
                    <a:pt x="22" y="74"/>
                    <a:pt x="22" y="74"/>
                  </a:cubicBezTo>
                  <a:close/>
                  <a:moveTo>
                    <a:pt x="38" y="74"/>
                  </a:moveTo>
                  <a:cubicBezTo>
                    <a:pt x="25" y="74"/>
                    <a:pt x="25" y="74"/>
                    <a:pt x="25" y="7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74"/>
                    <a:pt x="38" y="74"/>
                    <a:pt x="38" y="74"/>
                  </a:cubicBezTo>
                  <a:close/>
                  <a:moveTo>
                    <a:pt x="55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5" y="74"/>
                    <a:pt x="55" y="74"/>
                    <a:pt x="55" y="74"/>
                  </a:cubicBezTo>
                  <a:close/>
                  <a:moveTo>
                    <a:pt x="22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83"/>
                    <a:pt x="22" y="83"/>
                    <a:pt x="22" y="83"/>
                  </a:cubicBezTo>
                  <a:close/>
                  <a:moveTo>
                    <a:pt x="38" y="83"/>
                  </a:moveTo>
                  <a:cubicBezTo>
                    <a:pt x="25" y="83"/>
                    <a:pt x="25" y="83"/>
                    <a:pt x="25" y="83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38" y="83"/>
                    <a:pt x="38" y="83"/>
                    <a:pt x="38" y="83"/>
                  </a:cubicBezTo>
                  <a:close/>
                  <a:moveTo>
                    <a:pt x="55" y="83"/>
                  </a:moveTo>
                  <a:cubicBezTo>
                    <a:pt x="41" y="83"/>
                    <a:pt x="41" y="83"/>
                    <a:pt x="41" y="83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55" y="89"/>
                    <a:pt x="55" y="89"/>
                    <a:pt x="55" y="89"/>
                  </a:cubicBezTo>
                  <a:lnTo>
                    <a:pt x="55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486262" y="1575450"/>
            <a:ext cx="666750" cy="666750"/>
            <a:chOff x="8558270" y="1681593"/>
            <a:chExt cx="666750" cy="666750"/>
          </a:xfrm>
        </p:grpSpPr>
        <p:sp>
          <p:nvSpPr>
            <p:cNvPr id="38" name="椭圆 37"/>
            <p:cNvSpPr/>
            <p:nvPr/>
          </p:nvSpPr>
          <p:spPr>
            <a:xfrm>
              <a:off x="8558270" y="1681593"/>
              <a:ext cx="666750" cy="666750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31"/>
            <p:cNvSpPr>
              <a:spLocks noEditPoints="1"/>
            </p:cNvSpPr>
            <p:nvPr/>
          </p:nvSpPr>
          <p:spPr bwMode="auto">
            <a:xfrm>
              <a:off x="8755553" y="1868566"/>
              <a:ext cx="291316" cy="292803"/>
            </a:xfrm>
            <a:custGeom>
              <a:avLst/>
              <a:gdLst>
                <a:gd name="T0" fmla="*/ 42 w 83"/>
                <a:gd name="T1" fmla="*/ 0 h 83"/>
                <a:gd name="T2" fmla="*/ 71 w 83"/>
                <a:gd name="T3" fmla="*/ 12 h 83"/>
                <a:gd name="T4" fmla="*/ 83 w 83"/>
                <a:gd name="T5" fmla="*/ 41 h 83"/>
                <a:gd name="T6" fmla="*/ 71 w 83"/>
                <a:gd name="T7" fmla="*/ 71 h 83"/>
                <a:gd name="T8" fmla="*/ 42 w 83"/>
                <a:gd name="T9" fmla="*/ 83 h 83"/>
                <a:gd name="T10" fmla="*/ 12 w 83"/>
                <a:gd name="T11" fmla="*/ 71 h 83"/>
                <a:gd name="T12" fmla="*/ 0 w 83"/>
                <a:gd name="T13" fmla="*/ 41 h 83"/>
                <a:gd name="T14" fmla="*/ 12 w 83"/>
                <a:gd name="T15" fmla="*/ 12 h 83"/>
                <a:gd name="T16" fmla="*/ 42 w 83"/>
                <a:gd name="T17" fmla="*/ 0 h 83"/>
                <a:gd name="T18" fmla="*/ 58 w 83"/>
                <a:gd name="T19" fmla="*/ 46 h 83"/>
                <a:gd name="T20" fmla="*/ 59 w 83"/>
                <a:gd name="T21" fmla="*/ 37 h 83"/>
                <a:gd name="T22" fmla="*/ 48 w 83"/>
                <a:gd name="T23" fmla="*/ 31 h 83"/>
                <a:gd name="T24" fmla="*/ 37 w 83"/>
                <a:gd name="T25" fmla="*/ 25 h 83"/>
                <a:gd name="T26" fmla="*/ 29 w 83"/>
                <a:gd name="T27" fmla="*/ 29 h 83"/>
                <a:gd name="T28" fmla="*/ 29 w 83"/>
                <a:gd name="T29" fmla="*/ 41 h 83"/>
                <a:gd name="T30" fmla="*/ 29 w 83"/>
                <a:gd name="T31" fmla="*/ 53 h 83"/>
                <a:gd name="T32" fmla="*/ 36 w 83"/>
                <a:gd name="T33" fmla="*/ 59 h 83"/>
                <a:gd name="T34" fmla="*/ 48 w 83"/>
                <a:gd name="T35" fmla="*/ 52 h 83"/>
                <a:gd name="T36" fmla="*/ 58 w 83"/>
                <a:gd name="T37" fmla="*/ 46 h 83"/>
                <a:gd name="T38" fmla="*/ 61 w 83"/>
                <a:gd name="T39" fmla="*/ 23 h 83"/>
                <a:gd name="T40" fmla="*/ 42 w 83"/>
                <a:gd name="T41" fmla="*/ 15 h 83"/>
                <a:gd name="T42" fmla="*/ 23 w 83"/>
                <a:gd name="T43" fmla="*/ 23 h 83"/>
                <a:gd name="T44" fmla="*/ 15 w 83"/>
                <a:gd name="T45" fmla="*/ 41 h 83"/>
                <a:gd name="T46" fmla="*/ 23 w 83"/>
                <a:gd name="T47" fmla="*/ 60 h 83"/>
                <a:gd name="T48" fmla="*/ 42 w 83"/>
                <a:gd name="T49" fmla="*/ 68 h 83"/>
                <a:gd name="T50" fmla="*/ 61 w 83"/>
                <a:gd name="T51" fmla="*/ 60 h 83"/>
                <a:gd name="T52" fmla="*/ 69 w 83"/>
                <a:gd name="T53" fmla="*/ 41 h 83"/>
                <a:gd name="T54" fmla="*/ 61 w 83"/>
                <a:gd name="T55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83">
                  <a:moveTo>
                    <a:pt x="42" y="0"/>
                  </a:moveTo>
                  <a:cubicBezTo>
                    <a:pt x="53" y="0"/>
                    <a:pt x="64" y="5"/>
                    <a:pt x="71" y="12"/>
                  </a:cubicBezTo>
                  <a:cubicBezTo>
                    <a:pt x="79" y="20"/>
                    <a:pt x="83" y="30"/>
                    <a:pt x="83" y="41"/>
                  </a:cubicBezTo>
                  <a:cubicBezTo>
                    <a:pt x="83" y="53"/>
                    <a:pt x="79" y="63"/>
                    <a:pt x="71" y="71"/>
                  </a:cubicBezTo>
                  <a:cubicBezTo>
                    <a:pt x="64" y="78"/>
                    <a:pt x="53" y="83"/>
                    <a:pt x="42" y="83"/>
                  </a:cubicBezTo>
                  <a:cubicBezTo>
                    <a:pt x="30" y="83"/>
                    <a:pt x="20" y="78"/>
                    <a:pt x="12" y="71"/>
                  </a:cubicBezTo>
                  <a:cubicBezTo>
                    <a:pt x="5" y="63"/>
                    <a:pt x="0" y="53"/>
                    <a:pt x="0" y="41"/>
                  </a:cubicBezTo>
                  <a:cubicBezTo>
                    <a:pt x="0" y="30"/>
                    <a:pt x="5" y="20"/>
                    <a:pt x="12" y="12"/>
                  </a:cubicBezTo>
                  <a:cubicBezTo>
                    <a:pt x="20" y="5"/>
                    <a:pt x="30" y="0"/>
                    <a:pt x="42" y="0"/>
                  </a:cubicBezTo>
                  <a:close/>
                  <a:moveTo>
                    <a:pt x="58" y="46"/>
                  </a:moveTo>
                  <a:cubicBezTo>
                    <a:pt x="62" y="44"/>
                    <a:pt x="63" y="40"/>
                    <a:pt x="59" y="37"/>
                  </a:cubicBezTo>
                  <a:cubicBezTo>
                    <a:pt x="55" y="35"/>
                    <a:pt x="51" y="33"/>
                    <a:pt x="48" y="31"/>
                  </a:cubicBezTo>
                  <a:cubicBezTo>
                    <a:pt x="44" y="29"/>
                    <a:pt x="41" y="27"/>
                    <a:pt x="37" y="25"/>
                  </a:cubicBezTo>
                  <a:cubicBezTo>
                    <a:pt x="33" y="22"/>
                    <a:pt x="29" y="24"/>
                    <a:pt x="29" y="29"/>
                  </a:cubicBezTo>
                  <a:cubicBezTo>
                    <a:pt x="29" y="33"/>
                    <a:pt x="29" y="37"/>
                    <a:pt x="29" y="41"/>
                  </a:cubicBezTo>
                  <a:cubicBezTo>
                    <a:pt x="29" y="45"/>
                    <a:pt x="29" y="49"/>
                    <a:pt x="29" y="53"/>
                  </a:cubicBezTo>
                  <a:cubicBezTo>
                    <a:pt x="29" y="58"/>
                    <a:pt x="32" y="61"/>
                    <a:pt x="36" y="59"/>
                  </a:cubicBezTo>
                  <a:cubicBezTo>
                    <a:pt x="40" y="56"/>
                    <a:pt x="44" y="54"/>
                    <a:pt x="48" y="52"/>
                  </a:cubicBezTo>
                  <a:cubicBezTo>
                    <a:pt x="51" y="50"/>
                    <a:pt x="55" y="48"/>
                    <a:pt x="58" y="46"/>
                  </a:cubicBezTo>
                  <a:close/>
                  <a:moveTo>
                    <a:pt x="61" y="23"/>
                  </a:moveTo>
                  <a:cubicBezTo>
                    <a:pt x="56" y="18"/>
                    <a:pt x="49" y="15"/>
                    <a:pt x="42" y="15"/>
                  </a:cubicBezTo>
                  <a:cubicBezTo>
                    <a:pt x="34" y="15"/>
                    <a:pt x="28" y="18"/>
                    <a:pt x="23" y="23"/>
                  </a:cubicBezTo>
                  <a:cubicBezTo>
                    <a:pt x="18" y="27"/>
                    <a:pt x="15" y="34"/>
                    <a:pt x="15" y="41"/>
                  </a:cubicBezTo>
                  <a:cubicBezTo>
                    <a:pt x="15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9" y="68"/>
                    <a:pt x="56" y="65"/>
                    <a:pt x="61" y="60"/>
                  </a:cubicBezTo>
                  <a:cubicBezTo>
                    <a:pt x="66" y="56"/>
                    <a:pt x="69" y="49"/>
                    <a:pt x="69" y="41"/>
                  </a:cubicBezTo>
                  <a:cubicBezTo>
                    <a:pt x="69" y="34"/>
                    <a:pt x="66" y="27"/>
                    <a:pt x="61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495828" y="2835889"/>
            <a:ext cx="666750" cy="666750"/>
            <a:chOff x="8567836" y="2942032"/>
            <a:chExt cx="666750" cy="666750"/>
          </a:xfrm>
        </p:grpSpPr>
        <p:sp>
          <p:nvSpPr>
            <p:cNvPr id="41" name="椭圆 40"/>
            <p:cNvSpPr/>
            <p:nvPr/>
          </p:nvSpPr>
          <p:spPr>
            <a:xfrm>
              <a:off x="8567836" y="2942032"/>
              <a:ext cx="666750" cy="666750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33"/>
            <p:cNvSpPr>
              <a:spLocks noEditPoints="1"/>
            </p:cNvSpPr>
            <p:nvPr/>
          </p:nvSpPr>
          <p:spPr bwMode="auto">
            <a:xfrm>
              <a:off x="8784542" y="3189418"/>
              <a:ext cx="262327" cy="170158"/>
            </a:xfrm>
            <a:custGeom>
              <a:avLst/>
              <a:gdLst>
                <a:gd name="T0" fmla="*/ 13 w 94"/>
                <a:gd name="T1" fmla="*/ 0 h 61"/>
                <a:gd name="T2" fmla="*/ 82 w 94"/>
                <a:gd name="T3" fmla="*/ 0 h 61"/>
                <a:gd name="T4" fmla="*/ 89 w 94"/>
                <a:gd name="T5" fmla="*/ 2 h 61"/>
                <a:gd name="T6" fmla="*/ 47 w 94"/>
                <a:gd name="T7" fmla="*/ 33 h 61"/>
                <a:gd name="T8" fmla="*/ 6 w 94"/>
                <a:gd name="T9" fmla="*/ 2 h 61"/>
                <a:gd name="T10" fmla="*/ 13 w 94"/>
                <a:gd name="T11" fmla="*/ 0 h 61"/>
                <a:gd name="T12" fmla="*/ 94 w 94"/>
                <a:gd name="T13" fmla="*/ 9 h 61"/>
                <a:gd name="T14" fmla="*/ 67 w 94"/>
                <a:gd name="T15" fmla="*/ 29 h 61"/>
                <a:gd name="T16" fmla="*/ 93 w 94"/>
                <a:gd name="T17" fmla="*/ 53 h 61"/>
                <a:gd name="T18" fmla="*/ 94 w 94"/>
                <a:gd name="T19" fmla="*/ 48 h 61"/>
                <a:gd name="T20" fmla="*/ 94 w 94"/>
                <a:gd name="T21" fmla="*/ 12 h 61"/>
                <a:gd name="T22" fmla="*/ 94 w 94"/>
                <a:gd name="T23" fmla="*/ 9 h 61"/>
                <a:gd name="T24" fmla="*/ 87 w 94"/>
                <a:gd name="T25" fmla="*/ 60 h 61"/>
                <a:gd name="T26" fmla="*/ 82 w 94"/>
                <a:gd name="T27" fmla="*/ 61 h 61"/>
                <a:gd name="T28" fmla="*/ 13 w 94"/>
                <a:gd name="T29" fmla="*/ 61 h 61"/>
                <a:gd name="T30" fmla="*/ 6 w 94"/>
                <a:gd name="T31" fmla="*/ 59 h 61"/>
                <a:gd name="T32" fmla="*/ 34 w 94"/>
                <a:gd name="T33" fmla="*/ 34 h 61"/>
                <a:gd name="T34" fmla="*/ 44 w 94"/>
                <a:gd name="T35" fmla="*/ 42 h 61"/>
                <a:gd name="T36" fmla="*/ 47 w 94"/>
                <a:gd name="T37" fmla="*/ 44 h 61"/>
                <a:gd name="T38" fmla="*/ 50 w 94"/>
                <a:gd name="T39" fmla="*/ 42 h 61"/>
                <a:gd name="T40" fmla="*/ 60 w 94"/>
                <a:gd name="T41" fmla="*/ 35 h 61"/>
                <a:gd name="T42" fmla="*/ 87 w 94"/>
                <a:gd name="T43" fmla="*/ 60 h 61"/>
                <a:gd name="T44" fmla="*/ 1 w 94"/>
                <a:gd name="T45" fmla="*/ 52 h 61"/>
                <a:gd name="T46" fmla="*/ 27 w 94"/>
                <a:gd name="T47" fmla="*/ 29 h 61"/>
                <a:gd name="T48" fmla="*/ 1 w 94"/>
                <a:gd name="T49" fmla="*/ 9 h 61"/>
                <a:gd name="T50" fmla="*/ 0 w 94"/>
                <a:gd name="T51" fmla="*/ 12 h 61"/>
                <a:gd name="T52" fmla="*/ 0 w 94"/>
                <a:gd name="T53" fmla="*/ 48 h 61"/>
                <a:gd name="T54" fmla="*/ 1 w 94"/>
                <a:gd name="T55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61">
                  <a:moveTo>
                    <a:pt x="13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7" y="1"/>
                    <a:pt x="89" y="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1"/>
                    <a:pt x="10" y="0"/>
                    <a:pt x="13" y="0"/>
                  </a:cubicBezTo>
                  <a:close/>
                  <a:moveTo>
                    <a:pt x="94" y="9"/>
                  </a:moveTo>
                  <a:cubicBezTo>
                    <a:pt x="67" y="29"/>
                    <a:pt x="67" y="29"/>
                    <a:pt x="67" y="29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4" y="52"/>
                    <a:pt x="94" y="50"/>
                    <a:pt x="94" y="48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0"/>
                    <a:pt x="94" y="9"/>
                  </a:cubicBezTo>
                  <a:close/>
                  <a:moveTo>
                    <a:pt x="87" y="60"/>
                  </a:moveTo>
                  <a:cubicBezTo>
                    <a:pt x="85" y="60"/>
                    <a:pt x="84" y="61"/>
                    <a:pt x="8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0" y="61"/>
                    <a:pt x="8" y="60"/>
                    <a:pt x="6" y="59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87" y="60"/>
                    <a:pt x="87" y="60"/>
                    <a:pt x="87" y="60"/>
                  </a:cubicBezTo>
                  <a:close/>
                  <a:moveTo>
                    <a:pt x="1" y="52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0" y="51"/>
                    <a:pt x="1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655046" y="4082076"/>
            <a:ext cx="7370757" cy="122988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id-ID" b="1" dirty="0" smtClean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您的容打在这里，或者通过复制您的文本后，在此框中选择粘贴，并选择只保留文字。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您的容打在这里，或者通过复制您的文本后，在此框中选择粘贴，并选择只保留文字。</a:t>
            </a:r>
            <a:endParaRPr lang="en-US" altLang="zh-CN" sz="105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5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25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23" grpId="0"/>
      <p:bldP spid="24" grpId="0"/>
      <p:bldP spid="25" grpId="0"/>
      <p:bldP spid="26" grpId="0"/>
      <p:bldP spid="27" grpId="0"/>
      <p:bldP spid="28" grpId="0"/>
      <p:bldP spid="32" grpId="0"/>
      <p:bldP spid="33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调查形式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728371" y="2140752"/>
            <a:ext cx="2714265" cy="1372104"/>
          </a:xfrm>
          <a:prstGeom prst="rect">
            <a:avLst/>
          </a:prstGeom>
          <a:blipFill dpi="0" rotWithShape="0">
            <a:blip r:embed="rId1"/>
            <a:srcRect/>
            <a:stretch>
              <a:fillRect/>
            </a:stretch>
          </a:blip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23441" y="2140752"/>
            <a:ext cx="2714265" cy="1372104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747777" y="2140752"/>
            <a:ext cx="2714265" cy="1372104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728370" y="1773448"/>
            <a:ext cx="2714265" cy="367304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购物街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723440" y="1773448"/>
            <a:ext cx="2714265" cy="367304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电脑端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47776" y="1773448"/>
            <a:ext cx="2714265" cy="367304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无线端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30711" y="3675504"/>
            <a:ext cx="2811925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09327" y="3675504"/>
            <a:ext cx="27283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47777" y="3675504"/>
            <a:ext cx="271426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5"/>
          <p:cNvSpPr/>
          <p:nvPr/>
        </p:nvSpPr>
        <p:spPr bwMode="auto">
          <a:xfrm>
            <a:off x="1728371" y="4941168"/>
            <a:ext cx="8733672" cy="71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此处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添加详细文本描述，建议与标题相关并符合整体语言风格，语言描述尽量简洁生动。尽量将每页幻灯片的字数控制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在  </a:t>
            </a: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字以内，据统计每页幻灯片的最好控制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在</a:t>
            </a: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。此处添加详细文本描述，建议与标题相关并符合整体语言风格，语言描述尽量简洁生动。</a:t>
            </a:r>
            <a:endParaRPr lang="en-US" altLang="zh-CN" sz="11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1"/>
            <a:ext cx="12190413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59"/>
          <p:cNvSpPr>
            <a:spLocks noChangeArrowheads="1"/>
          </p:cNvSpPr>
          <p:nvPr/>
        </p:nvSpPr>
        <p:spPr bwMode="auto">
          <a:xfrm flipH="1">
            <a:off x="910630" y="44624"/>
            <a:ext cx="29523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72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Impact MT Std" pitchFamily="34" charset="0"/>
              </a:rPr>
              <a:t>C</a:t>
            </a:r>
            <a:r>
              <a:rPr lang="en-US" altLang="zh-CN" sz="54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Impact MT Std" pitchFamily="34" charset="0"/>
              </a:rPr>
              <a:t>ontents</a:t>
            </a:r>
            <a:endParaRPr lang="en-US" altLang="zh-CN" sz="5400" b="1" dirty="0" smtClean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Impact MT Std" pitchFamily="34" charset="0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cxnSp>
        <p:nvCxnSpPr>
          <p:cNvPr id="9" name="直接连接符 8"/>
          <p:cNvCxnSpPr>
            <a:endCxn id="29" idx="0"/>
          </p:cNvCxnSpPr>
          <p:nvPr/>
        </p:nvCxnSpPr>
        <p:spPr>
          <a:xfrm>
            <a:off x="1500402" y="2280788"/>
            <a:ext cx="0" cy="139197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9" idx="4"/>
          </p:cNvCxnSpPr>
          <p:nvPr/>
        </p:nvCxnSpPr>
        <p:spPr>
          <a:xfrm>
            <a:off x="1500402" y="4132229"/>
            <a:ext cx="0" cy="130320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32" idx="2"/>
          </p:cNvCxnSpPr>
          <p:nvPr/>
        </p:nvCxnSpPr>
        <p:spPr>
          <a:xfrm>
            <a:off x="1500402" y="5472965"/>
            <a:ext cx="38164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32" idx="0"/>
          </p:cNvCxnSpPr>
          <p:nvPr/>
        </p:nvCxnSpPr>
        <p:spPr>
          <a:xfrm>
            <a:off x="5546558" y="2088589"/>
            <a:ext cx="0" cy="315464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546558" y="2088589"/>
            <a:ext cx="209838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38" idx="0"/>
          </p:cNvCxnSpPr>
          <p:nvPr/>
        </p:nvCxnSpPr>
        <p:spPr>
          <a:xfrm>
            <a:off x="7818074" y="2344473"/>
            <a:ext cx="0" cy="132829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9"/>
          <p:cNvSpPr txBox="1"/>
          <p:nvPr/>
        </p:nvSpPr>
        <p:spPr>
          <a:xfrm>
            <a:off x="1915503" y="2218897"/>
            <a:ext cx="3257307" cy="7271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sym typeface="Gill Sans" charset="0"/>
            </a:endParaRPr>
          </a:p>
        </p:txBody>
      </p:sp>
      <p:sp>
        <p:nvSpPr>
          <p:cNvPr id="16" name="TextBox 30"/>
          <p:cNvSpPr txBox="1"/>
          <p:nvPr/>
        </p:nvSpPr>
        <p:spPr>
          <a:xfrm>
            <a:off x="1915502" y="1873146"/>
            <a:ext cx="26812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调查内容</a:t>
            </a:r>
            <a:endParaRPr lang="zh-CN" altLang="en-US" sz="2000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1915503" y="3996063"/>
            <a:ext cx="3257307" cy="7271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8" name="TextBox 30"/>
          <p:cNvSpPr txBox="1"/>
          <p:nvPr/>
        </p:nvSpPr>
        <p:spPr>
          <a:xfrm>
            <a:off x="1915501" y="3687054"/>
            <a:ext cx="30028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</a:rPr>
              <a:t>调查目的</a:t>
            </a:r>
            <a:endParaRPr lang="zh-CN" altLang="en-US" sz="20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</a:endParaRPr>
          </a:p>
        </p:txBody>
      </p:sp>
      <p:sp>
        <p:nvSpPr>
          <p:cNvPr id="19" name="TextBox 29"/>
          <p:cNvSpPr txBox="1"/>
          <p:nvPr/>
        </p:nvSpPr>
        <p:spPr>
          <a:xfrm>
            <a:off x="6012613" y="5582198"/>
            <a:ext cx="3264653" cy="7271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0" name="TextBox 30"/>
          <p:cNvSpPr txBox="1"/>
          <p:nvPr/>
        </p:nvSpPr>
        <p:spPr>
          <a:xfrm>
            <a:off x="6012612" y="5271810"/>
            <a:ext cx="29111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调查方式</a:t>
            </a:r>
            <a:endParaRPr lang="zh-CN" altLang="en-US" sz="2000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5682" y="2218897"/>
            <a:ext cx="3312368" cy="7271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75682" y="1873146"/>
            <a:ext cx="28410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  <a:endParaRPr lang="zh-CN" altLang="en-US" sz="2000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75682" y="3996063"/>
            <a:ext cx="3312368" cy="7271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75681" y="3687054"/>
            <a:ext cx="29603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调查总结</a:t>
            </a:r>
            <a:endParaRPr lang="zh-CN" altLang="en-US" sz="2000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70670" y="1858857"/>
            <a:ext cx="459464" cy="459464"/>
            <a:chOff x="695400" y="1543084"/>
            <a:chExt cx="459464" cy="459464"/>
          </a:xfrm>
        </p:grpSpPr>
        <p:sp>
          <p:nvSpPr>
            <p:cNvPr id="26" name="椭圆 25"/>
            <p:cNvSpPr/>
            <p:nvPr/>
          </p:nvSpPr>
          <p:spPr>
            <a:xfrm>
              <a:off x="695400" y="1543084"/>
              <a:ext cx="459464" cy="459464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0"/>
            <p:cNvSpPr txBox="1"/>
            <p:nvPr/>
          </p:nvSpPr>
          <p:spPr>
            <a:xfrm>
              <a:off x="809434" y="1547873"/>
              <a:ext cx="26770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800" spc="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270670" y="3672765"/>
            <a:ext cx="459464" cy="459464"/>
            <a:chOff x="695400" y="3356992"/>
            <a:chExt cx="459464" cy="459464"/>
          </a:xfrm>
        </p:grpSpPr>
        <p:sp>
          <p:nvSpPr>
            <p:cNvPr id="29" name="椭圆 28"/>
            <p:cNvSpPr/>
            <p:nvPr/>
          </p:nvSpPr>
          <p:spPr>
            <a:xfrm>
              <a:off x="695400" y="3356992"/>
              <a:ext cx="459464" cy="459464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0"/>
            <p:cNvSpPr txBox="1"/>
            <p:nvPr/>
          </p:nvSpPr>
          <p:spPr>
            <a:xfrm>
              <a:off x="809434" y="3371280"/>
              <a:ext cx="26770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800" spc="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16826" y="5243233"/>
            <a:ext cx="459464" cy="459464"/>
            <a:chOff x="4741556" y="4927460"/>
            <a:chExt cx="459464" cy="459464"/>
          </a:xfrm>
        </p:grpSpPr>
        <p:sp>
          <p:nvSpPr>
            <p:cNvPr id="32" name="椭圆 31"/>
            <p:cNvSpPr/>
            <p:nvPr/>
          </p:nvSpPr>
          <p:spPr>
            <a:xfrm>
              <a:off x="4741556" y="4927460"/>
              <a:ext cx="459464" cy="459464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20"/>
            <p:cNvSpPr txBox="1"/>
            <p:nvPr/>
          </p:nvSpPr>
          <p:spPr>
            <a:xfrm>
              <a:off x="4862559" y="4946510"/>
              <a:ext cx="26770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800" spc="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588342" y="1858857"/>
            <a:ext cx="459464" cy="459464"/>
            <a:chOff x="7477860" y="1543084"/>
            <a:chExt cx="459464" cy="459464"/>
          </a:xfrm>
        </p:grpSpPr>
        <p:sp>
          <p:nvSpPr>
            <p:cNvPr id="35" name="椭圆 34"/>
            <p:cNvSpPr/>
            <p:nvPr/>
          </p:nvSpPr>
          <p:spPr>
            <a:xfrm>
              <a:off x="7477860" y="1543084"/>
              <a:ext cx="459464" cy="459464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20"/>
            <p:cNvSpPr txBox="1"/>
            <p:nvPr/>
          </p:nvSpPr>
          <p:spPr>
            <a:xfrm>
              <a:off x="7587969" y="1555086"/>
              <a:ext cx="26770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800" spc="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88342" y="3672765"/>
            <a:ext cx="459464" cy="459464"/>
            <a:chOff x="7477860" y="3356992"/>
            <a:chExt cx="459464" cy="459464"/>
          </a:xfrm>
        </p:grpSpPr>
        <p:sp>
          <p:nvSpPr>
            <p:cNvPr id="38" name="椭圆 37"/>
            <p:cNvSpPr/>
            <p:nvPr/>
          </p:nvSpPr>
          <p:spPr>
            <a:xfrm>
              <a:off x="7477860" y="3356992"/>
              <a:ext cx="459464" cy="459464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20"/>
            <p:cNvSpPr txBox="1"/>
            <p:nvPr/>
          </p:nvSpPr>
          <p:spPr>
            <a:xfrm>
              <a:off x="7602257" y="3385569"/>
              <a:ext cx="26770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800" spc="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2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7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7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25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750"/>
                            </p:stCondLst>
                            <p:childTnLst>
                              <p:par>
                                <p:cTn id="9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25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调查相关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6633356"/>
            <a:ext cx="12192000" cy="252029"/>
          </a:xfrm>
          <a:prstGeom prst="rect">
            <a:avLst/>
          </a:prstGeom>
          <a:blipFill dpi="0" rotWithShape="1">
            <a:blip r:embed="rId1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25474" y="6672567"/>
            <a:ext cx="12215887" cy="216024"/>
          </a:xfrm>
          <a:prstGeom prst="rect">
            <a:avLst/>
          </a:prstGeom>
          <a:solidFill>
            <a:schemeClr val="bg1">
              <a:lumMod val="85000"/>
              <a:alpha val="9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550590" y="6077026"/>
            <a:ext cx="2880320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1000" b="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Introduction Of Atmospheric  Business</a:t>
            </a:r>
            <a:endParaRPr lang="en-US" altLang="zh-CN" sz="1000" b="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pPr algn="l"/>
            <a:r>
              <a:rPr lang="en-US" altLang="zh-CN" sz="1000" b="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 Plan Startup Plan PPT Template, </a:t>
            </a:r>
            <a:endParaRPr lang="en-US" altLang="zh-CN" sz="1000" b="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pPr algn="l"/>
            <a:r>
              <a:rPr lang="en-US" altLang="zh-CN" sz="1000" b="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Complete Framework</a:t>
            </a:r>
            <a:endParaRPr lang="zh-CN" sz="1000" b="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25474" y="6672567"/>
            <a:ext cx="12215887" cy="216024"/>
          </a:xfrm>
          <a:prstGeom prst="rect">
            <a:avLst/>
          </a:prstGeom>
          <a:solidFill>
            <a:schemeClr val="bg1">
              <a:lumMod val="85000"/>
              <a:alpha val="9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62583" y="2893949"/>
            <a:ext cx="1439863" cy="811213"/>
            <a:chOff x="3880643" y="3892688"/>
            <a:chExt cx="1439863" cy="811213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11" name="Freeform 239"/>
            <p:cNvSpPr/>
            <p:nvPr/>
          </p:nvSpPr>
          <p:spPr bwMode="auto">
            <a:xfrm>
              <a:off x="3893343" y="4529276"/>
              <a:ext cx="106363" cy="82550"/>
            </a:xfrm>
            <a:custGeom>
              <a:avLst/>
              <a:gdLst>
                <a:gd name="T0" fmla="*/ 28 w 48"/>
                <a:gd name="T1" fmla="*/ 0 h 37"/>
                <a:gd name="T2" fmla="*/ 22 w 48"/>
                <a:gd name="T3" fmla="*/ 0 h 37"/>
                <a:gd name="T4" fmla="*/ 0 w 48"/>
                <a:gd name="T5" fmla="*/ 14 h 37"/>
                <a:gd name="T6" fmla="*/ 0 w 48"/>
                <a:gd name="T7" fmla="*/ 20 h 37"/>
                <a:gd name="T8" fmla="*/ 22 w 48"/>
                <a:gd name="T9" fmla="*/ 37 h 37"/>
                <a:gd name="T10" fmla="*/ 28 w 48"/>
                <a:gd name="T11" fmla="*/ 37 h 37"/>
                <a:gd name="T12" fmla="*/ 48 w 48"/>
                <a:gd name="T13" fmla="*/ 20 h 37"/>
                <a:gd name="T14" fmla="*/ 48 w 48"/>
                <a:gd name="T15" fmla="*/ 14 h 37"/>
                <a:gd name="T16" fmla="*/ 28 w 48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7">
                  <a:moveTo>
                    <a:pt x="28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0" y="4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12" y="37"/>
                    <a:pt x="22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9" y="37"/>
                    <a:pt x="48" y="31"/>
                    <a:pt x="48" y="20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4"/>
                    <a:pt x="39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40"/>
            <p:cNvSpPr/>
            <p:nvPr/>
          </p:nvSpPr>
          <p:spPr bwMode="auto">
            <a:xfrm>
              <a:off x="4009231" y="4430851"/>
              <a:ext cx="100013" cy="180975"/>
            </a:xfrm>
            <a:custGeom>
              <a:avLst/>
              <a:gdLst>
                <a:gd name="T0" fmla="*/ 24 w 45"/>
                <a:gd name="T1" fmla="*/ 0 h 81"/>
                <a:gd name="T2" fmla="*/ 17 w 45"/>
                <a:gd name="T3" fmla="*/ 0 h 81"/>
                <a:gd name="T4" fmla="*/ 0 w 45"/>
                <a:gd name="T5" fmla="*/ 15 h 81"/>
                <a:gd name="T6" fmla="*/ 0 w 45"/>
                <a:gd name="T7" fmla="*/ 64 h 81"/>
                <a:gd name="T8" fmla="*/ 17 w 45"/>
                <a:gd name="T9" fmla="*/ 81 h 81"/>
                <a:gd name="T10" fmla="*/ 24 w 45"/>
                <a:gd name="T11" fmla="*/ 81 h 81"/>
                <a:gd name="T12" fmla="*/ 45 w 45"/>
                <a:gd name="T13" fmla="*/ 64 h 81"/>
                <a:gd name="T14" fmla="*/ 45 w 45"/>
                <a:gd name="T15" fmla="*/ 15 h 81"/>
                <a:gd name="T16" fmla="*/ 24 w 45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1">
                  <a:moveTo>
                    <a:pt x="2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5"/>
                    <a:pt x="0" y="15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5"/>
                    <a:pt x="7" y="81"/>
                    <a:pt x="17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34" y="81"/>
                    <a:pt x="45" y="75"/>
                    <a:pt x="45" y="64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5"/>
                    <a:pt x="34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41"/>
            <p:cNvSpPr/>
            <p:nvPr/>
          </p:nvSpPr>
          <p:spPr bwMode="auto">
            <a:xfrm>
              <a:off x="4123531" y="4349888"/>
              <a:ext cx="92075" cy="261938"/>
            </a:xfrm>
            <a:custGeom>
              <a:avLst/>
              <a:gdLst>
                <a:gd name="T0" fmla="*/ 24 w 41"/>
                <a:gd name="T1" fmla="*/ 0 h 118"/>
                <a:gd name="T2" fmla="*/ 19 w 41"/>
                <a:gd name="T3" fmla="*/ 0 h 118"/>
                <a:gd name="T4" fmla="*/ 0 w 41"/>
                <a:gd name="T5" fmla="*/ 20 h 118"/>
                <a:gd name="T6" fmla="*/ 0 w 41"/>
                <a:gd name="T7" fmla="*/ 101 h 118"/>
                <a:gd name="T8" fmla="*/ 19 w 41"/>
                <a:gd name="T9" fmla="*/ 118 h 118"/>
                <a:gd name="T10" fmla="*/ 24 w 41"/>
                <a:gd name="T11" fmla="*/ 118 h 118"/>
                <a:gd name="T12" fmla="*/ 41 w 41"/>
                <a:gd name="T13" fmla="*/ 101 h 118"/>
                <a:gd name="T14" fmla="*/ 41 w 41"/>
                <a:gd name="T15" fmla="*/ 20 h 118"/>
                <a:gd name="T16" fmla="*/ 24 w 41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8">
                  <a:moveTo>
                    <a:pt x="2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1"/>
                    <a:pt x="9" y="118"/>
                    <a:pt x="19" y="118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34" y="118"/>
                    <a:pt x="41" y="111"/>
                    <a:pt x="41" y="10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10"/>
                    <a:pt x="34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42"/>
            <p:cNvSpPr/>
            <p:nvPr/>
          </p:nvSpPr>
          <p:spPr bwMode="auto">
            <a:xfrm>
              <a:off x="4229893" y="4257813"/>
              <a:ext cx="92075" cy="354013"/>
            </a:xfrm>
            <a:custGeom>
              <a:avLst/>
              <a:gdLst>
                <a:gd name="T0" fmla="*/ 41 w 41"/>
                <a:gd name="T1" fmla="*/ 19 h 159"/>
                <a:gd name="T2" fmla="*/ 22 w 41"/>
                <a:gd name="T3" fmla="*/ 0 h 159"/>
                <a:gd name="T4" fmla="*/ 18 w 41"/>
                <a:gd name="T5" fmla="*/ 0 h 159"/>
                <a:gd name="T6" fmla="*/ 0 w 41"/>
                <a:gd name="T7" fmla="*/ 19 h 159"/>
                <a:gd name="T8" fmla="*/ 0 w 41"/>
                <a:gd name="T9" fmla="*/ 141 h 159"/>
                <a:gd name="T10" fmla="*/ 18 w 41"/>
                <a:gd name="T11" fmla="*/ 159 h 159"/>
                <a:gd name="T12" fmla="*/ 22 w 41"/>
                <a:gd name="T13" fmla="*/ 159 h 159"/>
                <a:gd name="T14" fmla="*/ 41 w 41"/>
                <a:gd name="T15" fmla="*/ 141 h 159"/>
                <a:gd name="T16" fmla="*/ 41 w 41"/>
                <a:gd name="T17" fmla="*/ 1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59">
                  <a:moveTo>
                    <a:pt x="41" y="19"/>
                  </a:moveTo>
                  <a:cubicBezTo>
                    <a:pt x="41" y="8"/>
                    <a:pt x="33" y="0"/>
                    <a:pt x="2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51"/>
                    <a:pt x="8" y="159"/>
                    <a:pt x="18" y="159"/>
                  </a:cubicBezTo>
                  <a:cubicBezTo>
                    <a:pt x="22" y="159"/>
                    <a:pt x="22" y="159"/>
                    <a:pt x="22" y="159"/>
                  </a:cubicBezTo>
                  <a:cubicBezTo>
                    <a:pt x="33" y="159"/>
                    <a:pt x="41" y="151"/>
                    <a:pt x="41" y="141"/>
                  </a:cubicBezTo>
                  <a:lnTo>
                    <a:pt x="4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43"/>
            <p:cNvSpPr/>
            <p:nvPr/>
          </p:nvSpPr>
          <p:spPr bwMode="auto">
            <a:xfrm>
              <a:off x="4345781" y="4160976"/>
              <a:ext cx="90488" cy="450850"/>
            </a:xfrm>
            <a:custGeom>
              <a:avLst/>
              <a:gdLst>
                <a:gd name="T0" fmla="*/ 21 w 41"/>
                <a:gd name="T1" fmla="*/ 0 h 203"/>
                <a:gd name="T2" fmla="*/ 18 w 41"/>
                <a:gd name="T3" fmla="*/ 0 h 203"/>
                <a:gd name="T4" fmla="*/ 0 w 41"/>
                <a:gd name="T5" fmla="*/ 19 h 203"/>
                <a:gd name="T6" fmla="*/ 0 w 41"/>
                <a:gd name="T7" fmla="*/ 184 h 203"/>
                <a:gd name="T8" fmla="*/ 18 w 41"/>
                <a:gd name="T9" fmla="*/ 203 h 203"/>
                <a:gd name="T10" fmla="*/ 21 w 41"/>
                <a:gd name="T11" fmla="*/ 203 h 203"/>
                <a:gd name="T12" fmla="*/ 41 w 41"/>
                <a:gd name="T13" fmla="*/ 184 h 203"/>
                <a:gd name="T14" fmla="*/ 41 w 41"/>
                <a:gd name="T15" fmla="*/ 19 h 203"/>
                <a:gd name="T16" fmla="*/ 21 w 41"/>
                <a:gd name="T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03">
                  <a:moveTo>
                    <a:pt x="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5"/>
                    <a:pt x="8" y="203"/>
                    <a:pt x="18" y="203"/>
                  </a:cubicBezTo>
                  <a:cubicBezTo>
                    <a:pt x="21" y="203"/>
                    <a:pt x="21" y="203"/>
                    <a:pt x="21" y="203"/>
                  </a:cubicBezTo>
                  <a:cubicBezTo>
                    <a:pt x="32" y="203"/>
                    <a:pt x="41" y="195"/>
                    <a:pt x="41" y="184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9"/>
                    <a:pt x="3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44"/>
            <p:cNvSpPr/>
            <p:nvPr/>
          </p:nvSpPr>
          <p:spPr bwMode="auto">
            <a:xfrm>
              <a:off x="3880643" y="3892688"/>
              <a:ext cx="555625" cy="485775"/>
            </a:xfrm>
            <a:custGeom>
              <a:avLst/>
              <a:gdLst>
                <a:gd name="T0" fmla="*/ 248 w 251"/>
                <a:gd name="T1" fmla="*/ 9 h 219"/>
                <a:gd name="T2" fmla="*/ 230 w 251"/>
                <a:gd name="T3" fmla="*/ 3 h 219"/>
                <a:gd name="T4" fmla="*/ 166 w 251"/>
                <a:gd name="T5" fmla="*/ 27 h 219"/>
                <a:gd name="T6" fmla="*/ 158 w 251"/>
                <a:gd name="T7" fmla="*/ 46 h 219"/>
                <a:gd name="T8" fmla="*/ 172 w 251"/>
                <a:gd name="T9" fmla="*/ 55 h 219"/>
                <a:gd name="T10" fmla="*/ 177 w 251"/>
                <a:gd name="T11" fmla="*/ 54 h 219"/>
                <a:gd name="T12" fmla="*/ 201 w 251"/>
                <a:gd name="T13" fmla="*/ 45 h 219"/>
                <a:gd name="T14" fmla="*/ 11 w 251"/>
                <a:gd name="T15" fmla="*/ 191 h 219"/>
                <a:gd name="T16" fmla="*/ 2 w 251"/>
                <a:gd name="T17" fmla="*/ 209 h 219"/>
                <a:gd name="T18" fmla="*/ 16 w 251"/>
                <a:gd name="T19" fmla="*/ 219 h 219"/>
                <a:gd name="T20" fmla="*/ 22 w 251"/>
                <a:gd name="T21" fmla="*/ 218 h 219"/>
                <a:gd name="T22" fmla="*/ 217 w 251"/>
                <a:gd name="T23" fmla="*/ 73 h 219"/>
                <a:gd name="T24" fmla="*/ 217 w 251"/>
                <a:gd name="T25" fmla="*/ 86 h 219"/>
                <a:gd name="T26" fmla="*/ 234 w 251"/>
                <a:gd name="T27" fmla="*/ 101 h 219"/>
                <a:gd name="T28" fmla="*/ 251 w 251"/>
                <a:gd name="T29" fmla="*/ 86 h 219"/>
                <a:gd name="T30" fmla="*/ 251 w 251"/>
                <a:gd name="T31" fmla="*/ 19 h 219"/>
                <a:gd name="T32" fmla="*/ 251 w 251"/>
                <a:gd name="T33" fmla="*/ 19 h 219"/>
                <a:gd name="T34" fmla="*/ 248 w 251"/>
                <a:gd name="T35" fmla="*/ 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1" h="219">
                  <a:moveTo>
                    <a:pt x="248" y="9"/>
                  </a:moveTo>
                  <a:cubicBezTo>
                    <a:pt x="245" y="3"/>
                    <a:pt x="237" y="0"/>
                    <a:pt x="230" y="3"/>
                  </a:cubicBezTo>
                  <a:cubicBezTo>
                    <a:pt x="166" y="27"/>
                    <a:pt x="166" y="27"/>
                    <a:pt x="166" y="27"/>
                  </a:cubicBezTo>
                  <a:cubicBezTo>
                    <a:pt x="159" y="30"/>
                    <a:pt x="155" y="38"/>
                    <a:pt x="158" y="46"/>
                  </a:cubicBezTo>
                  <a:cubicBezTo>
                    <a:pt x="160" y="51"/>
                    <a:pt x="166" y="55"/>
                    <a:pt x="172" y="55"/>
                  </a:cubicBezTo>
                  <a:cubicBezTo>
                    <a:pt x="173" y="55"/>
                    <a:pt x="175" y="55"/>
                    <a:pt x="177" y="54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127" y="147"/>
                    <a:pt x="12" y="190"/>
                    <a:pt x="11" y="191"/>
                  </a:cubicBezTo>
                  <a:cubicBezTo>
                    <a:pt x="4" y="193"/>
                    <a:pt x="0" y="202"/>
                    <a:pt x="2" y="209"/>
                  </a:cubicBezTo>
                  <a:cubicBezTo>
                    <a:pt x="5" y="215"/>
                    <a:pt x="10" y="219"/>
                    <a:pt x="16" y="219"/>
                  </a:cubicBezTo>
                  <a:cubicBezTo>
                    <a:pt x="18" y="219"/>
                    <a:pt x="20" y="219"/>
                    <a:pt x="22" y="218"/>
                  </a:cubicBezTo>
                  <a:cubicBezTo>
                    <a:pt x="27" y="216"/>
                    <a:pt x="136" y="174"/>
                    <a:pt x="217" y="73"/>
                  </a:cubicBezTo>
                  <a:cubicBezTo>
                    <a:pt x="217" y="86"/>
                    <a:pt x="217" y="86"/>
                    <a:pt x="217" y="86"/>
                  </a:cubicBezTo>
                  <a:cubicBezTo>
                    <a:pt x="217" y="94"/>
                    <a:pt x="226" y="101"/>
                    <a:pt x="234" y="101"/>
                  </a:cubicBezTo>
                  <a:cubicBezTo>
                    <a:pt x="242" y="101"/>
                    <a:pt x="251" y="94"/>
                    <a:pt x="251" y="86"/>
                  </a:cubicBezTo>
                  <a:cubicBezTo>
                    <a:pt x="251" y="19"/>
                    <a:pt x="251" y="19"/>
                    <a:pt x="251" y="19"/>
                  </a:cubicBezTo>
                  <a:cubicBezTo>
                    <a:pt x="251" y="19"/>
                    <a:pt x="251" y="19"/>
                    <a:pt x="251" y="19"/>
                  </a:cubicBezTo>
                  <a:cubicBezTo>
                    <a:pt x="251" y="15"/>
                    <a:pt x="250" y="12"/>
                    <a:pt x="24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48"/>
            <p:cNvSpPr>
              <a:spLocks noEditPoints="1"/>
            </p:cNvSpPr>
            <p:nvPr/>
          </p:nvSpPr>
          <p:spPr bwMode="auto">
            <a:xfrm>
              <a:off x="4741068" y="4062551"/>
              <a:ext cx="579438" cy="641350"/>
            </a:xfrm>
            <a:custGeom>
              <a:avLst/>
              <a:gdLst>
                <a:gd name="T0" fmla="*/ 96 w 261"/>
                <a:gd name="T1" fmla="*/ 289 h 289"/>
                <a:gd name="T2" fmla="*/ 91 w 261"/>
                <a:gd name="T3" fmla="*/ 289 h 289"/>
                <a:gd name="T4" fmla="*/ 18 w 261"/>
                <a:gd name="T5" fmla="*/ 216 h 289"/>
                <a:gd name="T6" fmla="*/ 98 w 261"/>
                <a:gd name="T7" fmla="*/ 148 h 289"/>
                <a:gd name="T8" fmla="*/ 154 w 261"/>
                <a:gd name="T9" fmla="*/ 156 h 289"/>
                <a:gd name="T10" fmla="*/ 13 w 261"/>
                <a:gd name="T11" fmla="*/ 18 h 289"/>
                <a:gd name="T12" fmla="*/ 28 w 261"/>
                <a:gd name="T13" fmla="*/ 45 h 289"/>
                <a:gd name="T14" fmla="*/ 27 w 261"/>
                <a:gd name="T15" fmla="*/ 51 h 289"/>
                <a:gd name="T16" fmla="*/ 22 w 261"/>
                <a:gd name="T17" fmla="*/ 50 h 289"/>
                <a:gd name="T18" fmla="*/ 2 w 261"/>
                <a:gd name="T19" fmla="*/ 14 h 289"/>
                <a:gd name="T20" fmla="*/ 0 w 261"/>
                <a:gd name="T21" fmla="*/ 11 h 289"/>
                <a:gd name="T22" fmla="*/ 1 w 261"/>
                <a:gd name="T23" fmla="*/ 7 h 289"/>
                <a:gd name="T24" fmla="*/ 3 w 261"/>
                <a:gd name="T25" fmla="*/ 5 h 289"/>
                <a:gd name="T26" fmla="*/ 9 w 261"/>
                <a:gd name="T27" fmla="*/ 2 h 289"/>
                <a:gd name="T28" fmla="*/ 47 w 261"/>
                <a:gd name="T29" fmla="*/ 0 h 289"/>
                <a:gd name="T30" fmla="*/ 48 w 261"/>
                <a:gd name="T31" fmla="*/ 8 h 289"/>
                <a:gd name="T32" fmla="*/ 15 w 261"/>
                <a:gd name="T33" fmla="*/ 9 h 289"/>
                <a:gd name="T34" fmla="*/ 163 w 261"/>
                <a:gd name="T35" fmla="*/ 160 h 289"/>
                <a:gd name="T36" fmla="*/ 260 w 261"/>
                <a:gd name="T37" fmla="*/ 243 h 289"/>
                <a:gd name="T38" fmla="*/ 259 w 261"/>
                <a:gd name="T39" fmla="*/ 248 h 289"/>
                <a:gd name="T40" fmla="*/ 253 w 261"/>
                <a:gd name="T41" fmla="*/ 247 h 289"/>
                <a:gd name="T42" fmla="*/ 165 w 261"/>
                <a:gd name="T43" fmla="*/ 169 h 289"/>
                <a:gd name="T44" fmla="*/ 164 w 261"/>
                <a:gd name="T45" fmla="*/ 226 h 289"/>
                <a:gd name="T46" fmla="*/ 96 w 261"/>
                <a:gd name="T47" fmla="*/ 289 h 289"/>
                <a:gd name="T48" fmla="*/ 102 w 261"/>
                <a:gd name="T49" fmla="*/ 156 h 289"/>
                <a:gd name="T50" fmla="*/ 98 w 261"/>
                <a:gd name="T51" fmla="*/ 156 h 289"/>
                <a:gd name="T52" fmla="*/ 26 w 261"/>
                <a:gd name="T53" fmla="*/ 216 h 289"/>
                <a:gd name="T54" fmla="*/ 92 w 261"/>
                <a:gd name="T55" fmla="*/ 281 h 289"/>
                <a:gd name="T56" fmla="*/ 157 w 261"/>
                <a:gd name="T57" fmla="*/ 224 h 289"/>
                <a:gd name="T58" fmla="*/ 156 w 261"/>
                <a:gd name="T59" fmla="*/ 166 h 289"/>
                <a:gd name="T60" fmla="*/ 102 w 261"/>
                <a:gd name="T61" fmla="*/ 15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1" h="289">
                  <a:moveTo>
                    <a:pt x="96" y="289"/>
                  </a:moveTo>
                  <a:cubicBezTo>
                    <a:pt x="94" y="289"/>
                    <a:pt x="93" y="289"/>
                    <a:pt x="91" y="289"/>
                  </a:cubicBezTo>
                  <a:cubicBezTo>
                    <a:pt x="42" y="285"/>
                    <a:pt x="18" y="250"/>
                    <a:pt x="18" y="216"/>
                  </a:cubicBezTo>
                  <a:cubicBezTo>
                    <a:pt x="19" y="183"/>
                    <a:pt x="44" y="149"/>
                    <a:pt x="98" y="148"/>
                  </a:cubicBezTo>
                  <a:cubicBezTo>
                    <a:pt x="118" y="147"/>
                    <a:pt x="137" y="151"/>
                    <a:pt x="154" y="156"/>
                  </a:cubicBezTo>
                  <a:cubicBezTo>
                    <a:pt x="138" y="106"/>
                    <a:pt x="94" y="54"/>
                    <a:pt x="13" y="18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7"/>
                    <a:pt x="29" y="49"/>
                    <a:pt x="27" y="51"/>
                  </a:cubicBezTo>
                  <a:cubicBezTo>
                    <a:pt x="25" y="52"/>
                    <a:pt x="23" y="51"/>
                    <a:pt x="22" y="50"/>
                  </a:cubicBezTo>
                  <a:cubicBezTo>
                    <a:pt x="16" y="42"/>
                    <a:pt x="4" y="25"/>
                    <a:pt x="2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8"/>
                    <a:pt x="1" y="7"/>
                  </a:cubicBezTo>
                  <a:cubicBezTo>
                    <a:pt x="1" y="6"/>
                    <a:pt x="2" y="6"/>
                    <a:pt x="3" y="5"/>
                  </a:cubicBezTo>
                  <a:cubicBezTo>
                    <a:pt x="4" y="4"/>
                    <a:pt x="6" y="2"/>
                    <a:pt x="9" y="2"/>
                  </a:cubicBezTo>
                  <a:cubicBezTo>
                    <a:pt x="25" y="1"/>
                    <a:pt x="47" y="0"/>
                    <a:pt x="47" y="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29" y="9"/>
                    <a:pt x="15" y="9"/>
                  </a:cubicBezTo>
                  <a:cubicBezTo>
                    <a:pt x="103" y="49"/>
                    <a:pt x="149" y="106"/>
                    <a:pt x="163" y="160"/>
                  </a:cubicBezTo>
                  <a:cubicBezTo>
                    <a:pt x="225" y="185"/>
                    <a:pt x="260" y="242"/>
                    <a:pt x="260" y="243"/>
                  </a:cubicBezTo>
                  <a:cubicBezTo>
                    <a:pt x="261" y="245"/>
                    <a:pt x="261" y="247"/>
                    <a:pt x="259" y="248"/>
                  </a:cubicBezTo>
                  <a:cubicBezTo>
                    <a:pt x="257" y="249"/>
                    <a:pt x="254" y="249"/>
                    <a:pt x="253" y="247"/>
                  </a:cubicBezTo>
                  <a:cubicBezTo>
                    <a:pt x="253" y="246"/>
                    <a:pt x="222" y="195"/>
                    <a:pt x="165" y="169"/>
                  </a:cubicBezTo>
                  <a:cubicBezTo>
                    <a:pt x="169" y="189"/>
                    <a:pt x="169" y="208"/>
                    <a:pt x="164" y="226"/>
                  </a:cubicBezTo>
                  <a:cubicBezTo>
                    <a:pt x="155" y="265"/>
                    <a:pt x="129" y="289"/>
                    <a:pt x="96" y="289"/>
                  </a:cubicBezTo>
                  <a:close/>
                  <a:moveTo>
                    <a:pt x="102" y="156"/>
                  </a:moveTo>
                  <a:cubicBezTo>
                    <a:pt x="101" y="156"/>
                    <a:pt x="100" y="156"/>
                    <a:pt x="98" y="156"/>
                  </a:cubicBezTo>
                  <a:cubicBezTo>
                    <a:pt x="50" y="157"/>
                    <a:pt x="27" y="187"/>
                    <a:pt x="26" y="216"/>
                  </a:cubicBezTo>
                  <a:cubicBezTo>
                    <a:pt x="26" y="246"/>
                    <a:pt x="48" y="278"/>
                    <a:pt x="92" y="281"/>
                  </a:cubicBezTo>
                  <a:cubicBezTo>
                    <a:pt x="122" y="283"/>
                    <a:pt x="148" y="261"/>
                    <a:pt x="157" y="224"/>
                  </a:cubicBezTo>
                  <a:cubicBezTo>
                    <a:pt x="161" y="206"/>
                    <a:pt x="161" y="186"/>
                    <a:pt x="156" y="166"/>
                  </a:cubicBezTo>
                  <a:cubicBezTo>
                    <a:pt x="140" y="160"/>
                    <a:pt x="122" y="156"/>
                    <a:pt x="10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13383" y="1700149"/>
            <a:ext cx="1643063" cy="1143001"/>
            <a:chOff x="3931443" y="2698888"/>
            <a:chExt cx="1643063" cy="1143001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19" name="Freeform 233"/>
            <p:cNvSpPr/>
            <p:nvPr/>
          </p:nvSpPr>
          <p:spPr bwMode="auto">
            <a:xfrm>
              <a:off x="4179093" y="2698888"/>
              <a:ext cx="479425" cy="557213"/>
            </a:xfrm>
            <a:custGeom>
              <a:avLst/>
              <a:gdLst>
                <a:gd name="T0" fmla="*/ 0 w 216"/>
                <a:gd name="T1" fmla="*/ 251 h 251"/>
                <a:gd name="T2" fmla="*/ 216 w 216"/>
                <a:gd name="T3" fmla="*/ 251 h 251"/>
                <a:gd name="T4" fmla="*/ 147 w 216"/>
                <a:gd name="T5" fmla="*/ 114 h 251"/>
                <a:gd name="T6" fmla="*/ 172 w 216"/>
                <a:gd name="T7" fmla="*/ 64 h 251"/>
                <a:gd name="T8" fmla="*/ 108 w 216"/>
                <a:gd name="T9" fmla="*/ 0 h 251"/>
                <a:gd name="T10" fmla="*/ 44 w 216"/>
                <a:gd name="T11" fmla="*/ 65 h 251"/>
                <a:gd name="T12" fmla="*/ 69 w 216"/>
                <a:gd name="T13" fmla="*/ 114 h 251"/>
                <a:gd name="T14" fmla="*/ 0 w 2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251">
                  <a:moveTo>
                    <a:pt x="0" y="251"/>
                  </a:moveTo>
                  <a:cubicBezTo>
                    <a:pt x="216" y="251"/>
                    <a:pt x="216" y="251"/>
                    <a:pt x="216" y="251"/>
                  </a:cubicBezTo>
                  <a:cubicBezTo>
                    <a:pt x="216" y="195"/>
                    <a:pt x="187" y="136"/>
                    <a:pt x="147" y="114"/>
                  </a:cubicBezTo>
                  <a:cubicBezTo>
                    <a:pt x="162" y="102"/>
                    <a:pt x="172" y="85"/>
                    <a:pt x="172" y="64"/>
                  </a:cubicBezTo>
                  <a:cubicBezTo>
                    <a:pt x="172" y="28"/>
                    <a:pt x="143" y="0"/>
                    <a:pt x="108" y="0"/>
                  </a:cubicBezTo>
                  <a:cubicBezTo>
                    <a:pt x="72" y="0"/>
                    <a:pt x="44" y="29"/>
                    <a:pt x="44" y="65"/>
                  </a:cubicBezTo>
                  <a:cubicBezTo>
                    <a:pt x="44" y="86"/>
                    <a:pt x="54" y="102"/>
                    <a:pt x="69" y="114"/>
                  </a:cubicBezTo>
                  <a:cubicBezTo>
                    <a:pt x="29" y="136"/>
                    <a:pt x="0" y="195"/>
                    <a:pt x="0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34"/>
            <p:cNvSpPr/>
            <p:nvPr/>
          </p:nvSpPr>
          <p:spPr bwMode="auto">
            <a:xfrm>
              <a:off x="4179093" y="2698888"/>
              <a:ext cx="479425" cy="557213"/>
            </a:xfrm>
            <a:custGeom>
              <a:avLst/>
              <a:gdLst>
                <a:gd name="T0" fmla="*/ 0 w 216"/>
                <a:gd name="T1" fmla="*/ 251 h 251"/>
                <a:gd name="T2" fmla="*/ 216 w 216"/>
                <a:gd name="T3" fmla="*/ 251 h 251"/>
                <a:gd name="T4" fmla="*/ 147 w 216"/>
                <a:gd name="T5" fmla="*/ 114 h 251"/>
                <a:gd name="T6" fmla="*/ 172 w 216"/>
                <a:gd name="T7" fmla="*/ 64 h 251"/>
                <a:gd name="T8" fmla="*/ 108 w 216"/>
                <a:gd name="T9" fmla="*/ 0 h 251"/>
                <a:gd name="T10" fmla="*/ 44 w 216"/>
                <a:gd name="T11" fmla="*/ 65 h 251"/>
                <a:gd name="T12" fmla="*/ 69 w 216"/>
                <a:gd name="T13" fmla="*/ 114 h 251"/>
                <a:gd name="T14" fmla="*/ 0 w 2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251">
                  <a:moveTo>
                    <a:pt x="0" y="251"/>
                  </a:moveTo>
                  <a:cubicBezTo>
                    <a:pt x="216" y="251"/>
                    <a:pt x="216" y="251"/>
                    <a:pt x="216" y="251"/>
                  </a:cubicBezTo>
                  <a:cubicBezTo>
                    <a:pt x="216" y="195"/>
                    <a:pt x="187" y="136"/>
                    <a:pt x="147" y="114"/>
                  </a:cubicBezTo>
                  <a:cubicBezTo>
                    <a:pt x="162" y="102"/>
                    <a:pt x="172" y="85"/>
                    <a:pt x="172" y="64"/>
                  </a:cubicBezTo>
                  <a:cubicBezTo>
                    <a:pt x="172" y="28"/>
                    <a:pt x="143" y="0"/>
                    <a:pt x="108" y="0"/>
                  </a:cubicBezTo>
                  <a:cubicBezTo>
                    <a:pt x="72" y="0"/>
                    <a:pt x="44" y="29"/>
                    <a:pt x="44" y="65"/>
                  </a:cubicBezTo>
                  <a:cubicBezTo>
                    <a:pt x="44" y="86"/>
                    <a:pt x="54" y="102"/>
                    <a:pt x="69" y="114"/>
                  </a:cubicBezTo>
                  <a:cubicBezTo>
                    <a:pt x="29" y="136"/>
                    <a:pt x="0" y="195"/>
                    <a:pt x="0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35"/>
            <p:cNvSpPr/>
            <p:nvPr/>
          </p:nvSpPr>
          <p:spPr bwMode="auto">
            <a:xfrm>
              <a:off x="4618831" y="2857638"/>
              <a:ext cx="269875" cy="401638"/>
            </a:xfrm>
            <a:custGeom>
              <a:avLst/>
              <a:gdLst>
                <a:gd name="T0" fmla="*/ 73 w 122"/>
                <a:gd name="T1" fmla="*/ 82 h 181"/>
                <a:gd name="T2" fmla="*/ 91 w 122"/>
                <a:gd name="T3" fmla="*/ 45 h 181"/>
                <a:gd name="T4" fmla="*/ 46 w 122"/>
                <a:gd name="T5" fmla="*/ 0 h 181"/>
                <a:gd name="T6" fmla="*/ 0 w 122"/>
                <a:gd name="T7" fmla="*/ 45 h 181"/>
                <a:gd name="T8" fmla="*/ 18 w 122"/>
                <a:gd name="T9" fmla="*/ 80 h 181"/>
                <a:gd name="T10" fmla="*/ 8 w 122"/>
                <a:gd name="T11" fmla="*/ 89 h 181"/>
                <a:gd name="T12" fmla="*/ 32 w 122"/>
                <a:gd name="T13" fmla="*/ 181 h 181"/>
                <a:gd name="T14" fmla="*/ 122 w 122"/>
                <a:gd name="T15" fmla="*/ 181 h 181"/>
                <a:gd name="T16" fmla="*/ 73 w 122"/>
                <a:gd name="T17" fmla="*/ 8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81">
                  <a:moveTo>
                    <a:pt x="73" y="82"/>
                  </a:moveTo>
                  <a:cubicBezTo>
                    <a:pt x="84" y="74"/>
                    <a:pt x="91" y="60"/>
                    <a:pt x="91" y="45"/>
                  </a:cubicBezTo>
                  <a:cubicBezTo>
                    <a:pt x="91" y="20"/>
                    <a:pt x="71" y="0"/>
                    <a:pt x="46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60"/>
                    <a:pt x="7" y="72"/>
                    <a:pt x="18" y="80"/>
                  </a:cubicBezTo>
                  <a:cubicBezTo>
                    <a:pt x="14" y="82"/>
                    <a:pt x="11" y="86"/>
                    <a:pt x="8" y="89"/>
                  </a:cubicBezTo>
                  <a:cubicBezTo>
                    <a:pt x="23" y="115"/>
                    <a:pt x="32" y="155"/>
                    <a:pt x="32" y="181"/>
                  </a:cubicBezTo>
                  <a:cubicBezTo>
                    <a:pt x="122" y="181"/>
                    <a:pt x="122" y="181"/>
                    <a:pt x="122" y="181"/>
                  </a:cubicBezTo>
                  <a:cubicBezTo>
                    <a:pt x="122" y="138"/>
                    <a:pt x="102" y="97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36"/>
            <p:cNvSpPr/>
            <p:nvPr/>
          </p:nvSpPr>
          <p:spPr bwMode="auto">
            <a:xfrm>
              <a:off x="3931443" y="2856051"/>
              <a:ext cx="269875" cy="403225"/>
            </a:xfrm>
            <a:custGeom>
              <a:avLst/>
              <a:gdLst>
                <a:gd name="T0" fmla="*/ 104 w 122"/>
                <a:gd name="T1" fmla="*/ 81 h 182"/>
                <a:gd name="T2" fmla="*/ 122 w 122"/>
                <a:gd name="T3" fmla="*/ 45 h 182"/>
                <a:gd name="T4" fmla="*/ 77 w 122"/>
                <a:gd name="T5" fmla="*/ 0 h 182"/>
                <a:gd name="T6" fmla="*/ 31 w 122"/>
                <a:gd name="T7" fmla="*/ 46 h 182"/>
                <a:gd name="T8" fmla="*/ 49 w 122"/>
                <a:gd name="T9" fmla="*/ 83 h 182"/>
                <a:gd name="T10" fmla="*/ 0 w 122"/>
                <a:gd name="T11" fmla="*/ 182 h 182"/>
                <a:gd name="T12" fmla="*/ 98 w 122"/>
                <a:gd name="T13" fmla="*/ 182 h 182"/>
                <a:gd name="T14" fmla="*/ 120 w 122"/>
                <a:gd name="T15" fmla="*/ 94 h 182"/>
                <a:gd name="T16" fmla="*/ 104 w 122"/>
                <a:gd name="T17" fmla="*/ 8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82">
                  <a:moveTo>
                    <a:pt x="104" y="81"/>
                  </a:moveTo>
                  <a:cubicBezTo>
                    <a:pt x="115" y="73"/>
                    <a:pt x="122" y="60"/>
                    <a:pt x="122" y="45"/>
                  </a:cubicBezTo>
                  <a:cubicBezTo>
                    <a:pt x="122" y="20"/>
                    <a:pt x="102" y="0"/>
                    <a:pt x="77" y="0"/>
                  </a:cubicBezTo>
                  <a:cubicBezTo>
                    <a:pt x="52" y="0"/>
                    <a:pt x="31" y="21"/>
                    <a:pt x="31" y="46"/>
                  </a:cubicBezTo>
                  <a:cubicBezTo>
                    <a:pt x="31" y="61"/>
                    <a:pt x="38" y="75"/>
                    <a:pt x="49" y="83"/>
                  </a:cubicBezTo>
                  <a:cubicBezTo>
                    <a:pt x="20" y="98"/>
                    <a:pt x="0" y="139"/>
                    <a:pt x="0" y="182"/>
                  </a:cubicBezTo>
                  <a:cubicBezTo>
                    <a:pt x="98" y="182"/>
                    <a:pt x="98" y="182"/>
                    <a:pt x="98" y="182"/>
                  </a:cubicBezTo>
                  <a:cubicBezTo>
                    <a:pt x="98" y="156"/>
                    <a:pt x="106" y="120"/>
                    <a:pt x="120" y="94"/>
                  </a:cubicBezTo>
                  <a:cubicBezTo>
                    <a:pt x="115" y="90"/>
                    <a:pt x="110" y="84"/>
                    <a:pt x="10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49"/>
            <p:cNvSpPr>
              <a:spLocks noEditPoints="1"/>
            </p:cNvSpPr>
            <p:nvPr/>
          </p:nvSpPr>
          <p:spPr bwMode="auto">
            <a:xfrm>
              <a:off x="5044281" y="3173551"/>
              <a:ext cx="530225" cy="668338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18809" y="2870137"/>
            <a:ext cx="1282700" cy="738188"/>
            <a:chOff x="7028656" y="4005401"/>
            <a:chExt cx="1282700" cy="738188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25" name="Freeform 237"/>
            <p:cNvSpPr>
              <a:spLocks noEditPoints="1"/>
            </p:cNvSpPr>
            <p:nvPr/>
          </p:nvSpPr>
          <p:spPr bwMode="auto">
            <a:xfrm>
              <a:off x="7565231" y="4005401"/>
              <a:ext cx="746125" cy="738188"/>
            </a:xfrm>
            <a:custGeom>
              <a:avLst/>
              <a:gdLst>
                <a:gd name="T0" fmla="*/ 323 w 336"/>
                <a:gd name="T1" fmla="*/ 277 h 333"/>
                <a:gd name="T2" fmla="*/ 267 w 336"/>
                <a:gd name="T3" fmla="*/ 220 h 333"/>
                <a:gd name="T4" fmla="*/ 243 w 336"/>
                <a:gd name="T5" fmla="*/ 211 h 333"/>
                <a:gd name="T6" fmla="*/ 210 w 336"/>
                <a:gd name="T7" fmla="*/ 178 h 333"/>
                <a:gd name="T8" fmla="*/ 196 w 336"/>
                <a:gd name="T9" fmla="*/ 42 h 333"/>
                <a:gd name="T10" fmla="*/ 42 w 336"/>
                <a:gd name="T11" fmla="*/ 42 h 333"/>
                <a:gd name="T12" fmla="*/ 42 w 336"/>
                <a:gd name="T13" fmla="*/ 195 h 333"/>
                <a:gd name="T14" fmla="*/ 181 w 336"/>
                <a:gd name="T15" fmla="*/ 208 h 333"/>
                <a:gd name="T16" fmla="*/ 214 w 336"/>
                <a:gd name="T17" fmla="*/ 241 h 333"/>
                <a:gd name="T18" fmla="*/ 223 w 336"/>
                <a:gd name="T19" fmla="*/ 265 h 333"/>
                <a:gd name="T20" fmla="*/ 279 w 336"/>
                <a:gd name="T21" fmla="*/ 321 h 333"/>
                <a:gd name="T22" fmla="*/ 323 w 336"/>
                <a:gd name="T23" fmla="*/ 321 h 333"/>
                <a:gd name="T24" fmla="*/ 323 w 336"/>
                <a:gd name="T25" fmla="*/ 277 h 333"/>
                <a:gd name="T26" fmla="*/ 73 w 336"/>
                <a:gd name="T27" fmla="*/ 164 h 333"/>
                <a:gd name="T28" fmla="*/ 73 w 336"/>
                <a:gd name="T29" fmla="*/ 73 h 333"/>
                <a:gd name="T30" fmla="*/ 165 w 336"/>
                <a:gd name="T31" fmla="*/ 73 h 333"/>
                <a:gd name="T32" fmla="*/ 165 w 336"/>
                <a:gd name="T33" fmla="*/ 164 h 333"/>
                <a:gd name="T34" fmla="*/ 73 w 336"/>
                <a:gd name="T35" fmla="*/ 16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" h="333">
                  <a:moveTo>
                    <a:pt x="323" y="277"/>
                  </a:moveTo>
                  <a:cubicBezTo>
                    <a:pt x="267" y="220"/>
                    <a:pt x="267" y="220"/>
                    <a:pt x="267" y="220"/>
                  </a:cubicBezTo>
                  <a:cubicBezTo>
                    <a:pt x="261" y="214"/>
                    <a:pt x="252" y="211"/>
                    <a:pt x="243" y="211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237" y="136"/>
                    <a:pt x="233" y="79"/>
                    <a:pt x="196" y="42"/>
                  </a:cubicBezTo>
                  <a:cubicBezTo>
                    <a:pt x="153" y="0"/>
                    <a:pt x="84" y="0"/>
                    <a:pt x="42" y="42"/>
                  </a:cubicBezTo>
                  <a:cubicBezTo>
                    <a:pt x="0" y="84"/>
                    <a:pt x="0" y="153"/>
                    <a:pt x="42" y="195"/>
                  </a:cubicBezTo>
                  <a:cubicBezTo>
                    <a:pt x="80" y="233"/>
                    <a:pt x="139" y="237"/>
                    <a:pt x="181" y="208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9"/>
                    <a:pt x="216" y="258"/>
                    <a:pt x="223" y="265"/>
                  </a:cubicBezTo>
                  <a:cubicBezTo>
                    <a:pt x="279" y="321"/>
                    <a:pt x="279" y="321"/>
                    <a:pt x="279" y="321"/>
                  </a:cubicBezTo>
                  <a:cubicBezTo>
                    <a:pt x="292" y="333"/>
                    <a:pt x="311" y="333"/>
                    <a:pt x="323" y="321"/>
                  </a:cubicBezTo>
                  <a:cubicBezTo>
                    <a:pt x="336" y="309"/>
                    <a:pt x="336" y="289"/>
                    <a:pt x="323" y="277"/>
                  </a:cubicBezTo>
                  <a:close/>
                  <a:moveTo>
                    <a:pt x="73" y="164"/>
                  </a:moveTo>
                  <a:cubicBezTo>
                    <a:pt x="48" y="139"/>
                    <a:pt x="48" y="98"/>
                    <a:pt x="73" y="73"/>
                  </a:cubicBezTo>
                  <a:cubicBezTo>
                    <a:pt x="98" y="48"/>
                    <a:pt x="139" y="48"/>
                    <a:pt x="165" y="73"/>
                  </a:cubicBezTo>
                  <a:cubicBezTo>
                    <a:pt x="190" y="98"/>
                    <a:pt x="190" y="139"/>
                    <a:pt x="165" y="164"/>
                  </a:cubicBezTo>
                  <a:cubicBezTo>
                    <a:pt x="139" y="190"/>
                    <a:pt x="98" y="190"/>
                    <a:pt x="73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8"/>
            <p:cNvSpPr/>
            <p:nvPr/>
          </p:nvSpPr>
          <p:spPr bwMode="auto">
            <a:xfrm>
              <a:off x="7728743" y="4168913"/>
              <a:ext cx="198438" cy="198438"/>
            </a:xfrm>
            <a:custGeom>
              <a:avLst/>
              <a:gdLst>
                <a:gd name="T0" fmla="*/ 16 w 89"/>
                <a:gd name="T1" fmla="*/ 16 h 89"/>
                <a:gd name="T2" fmla="*/ 16 w 89"/>
                <a:gd name="T3" fmla="*/ 73 h 89"/>
                <a:gd name="T4" fmla="*/ 73 w 89"/>
                <a:gd name="T5" fmla="*/ 73 h 89"/>
                <a:gd name="T6" fmla="*/ 73 w 89"/>
                <a:gd name="T7" fmla="*/ 16 h 89"/>
                <a:gd name="T8" fmla="*/ 16 w 89"/>
                <a:gd name="T9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16" y="16"/>
                  </a:moveTo>
                  <a:cubicBezTo>
                    <a:pt x="0" y="32"/>
                    <a:pt x="0" y="58"/>
                    <a:pt x="16" y="73"/>
                  </a:cubicBezTo>
                  <a:cubicBezTo>
                    <a:pt x="32" y="89"/>
                    <a:pt x="58" y="89"/>
                    <a:pt x="73" y="73"/>
                  </a:cubicBezTo>
                  <a:cubicBezTo>
                    <a:pt x="89" y="58"/>
                    <a:pt x="89" y="32"/>
                    <a:pt x="73" y="16"/>
                  </a:cubicBezTo>
                  <a:cubicBezTo>
                    <a:pt x="58" y="0"/>
                    <a:pt x="32" y="0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51"/>
            <p:cNvSpPr>
              <a:spLocks noEditPoints="1"/>
            </p:cNvSpPr>
            <p:nvPr/>
          </p:nvSpPr>
          <p:spPr bwMode="auto">
            <a:xfrm>
              <a:off x="7028656" y="4062551"/>
              <a:ext cx="579438" cy="641350"/>
            </a:xfrm>
            <a:custGeom>
              <a:avLst/>
              <a:gdLst>
                <a:gd name="T0" fmla="*/ 165 w 261"/>
                <a:gd name="T1" fmla="*/ 289 h 289"/>
                <a:gd name="T2" fmla="*/ 97 w 261"/>
                <a:gd name="T3" fmla="*/ 226 h 289"/>
                <a:gd name="T4" fmla="*/ 96 w 261"/>
                <a:gd name="T5" fmla="*/ 169 h 289"/>
                <a:gd name="T6" fmla="*/ 8 w 261"/>
                <a:gd name="T7" fmla="*/ 247 h 289"/>
                <a:gd name="T8" fmla="*/ 2 w 261"/>
                <a:gd name="T9" fmla="*/ 248 h 289"/>
                <a:gd name="T10" fmla="*/ 1 w 261"/>
                <a:gd name="T11" fmla="*/ 243 h 289"/>
                <a:gd name="T12" fmla="*/ 98 w 261"/>
                <a:gd name="T13" fmla="*/ 160 h 289"/>
                <a:gd name="T14" fmla="*/ 246 w 261"/>
                <a:gd name="T15" fmla="*/ 9 h 289"/>
                <a:gd name="T16" fmla="*/ 213 w 261"/>
                <a:gd name="T17" fmla="*/ 8 h 289"/>
                <a:gd name="T18" fmla="*/ 213 w 261"/>
                <a:gd name="T19" fmla="*/ 0 h 289"/>
                <a:gd name="T20" fmla="*/ 251 w 261"/>
                <a:gd name="T21" fmla="*/ 2 h 289"/>
                <a:gd name="T22" fmla="*/ 258 w 261"/>
                <a:gd name="T23" fmla="*/ 5 h 289"/>
                <a:gd name="T24" fmla="*/ 260 w 261"/>
                <a:gd name="T25" fmla="*/ 7 h 289"/>
                <a:gd name="T26" fmla="*/ 260 w 261"/>
                <a:gd name="T27" fmla="*/ 11 h 289"/>
                <a:gd name="T28" fmla="*/ 259 w 261"/>
                <a:gd name="T29" fmla="*/ 14 h 289"/>
                <a:gd name="T30" fmla="*/ 239 w 261"/>
                <a:gd name="T31" fmla="*/ 50 h 289"/>
                <a:gd name="T32" fmla="*/ 234 w 261"/>
                <a:gd name="T33" fmla="*/ 51 h 289"/>
                <a:gd name="T34" fmla="*/ 233 w 261"/>
                <a:gd name="T35" fmla="*/ 45 h 289"/>
                <a:gd name="T36" fmla="*/ 248 w 261"/>
                <a:gd name="T37" fmla="*/ 18 h 289"/>
                <a:gd name="T38" fmla="*/ 107 w 261"/>
                <a:gd name="T39" fmla="*/ 156 h 289"/>
                <a:gd name="T40" fmla="*/ 163 w 261"/>
                <a:gd name="T41" fmla="*/ 148 h 289"/>
                <a:gd name="T42" fmla="*/ 242 w 261"/>
                <a:gd name="T43" fmla="*/ 216 h 289"/>
                <a:gd name="T44" fmla="*/ 170 w 261"/>
                <a:gd name="T45" fmla="*/ 289 h 289"/>
                <a:gd name="T46" fmla="*/ 165 w 261"/>
                <a:gd name="T47" fmla="*/ 289 h 289"/>
                <a:gd name="T48" fmla="*/ 105 w 261"/>
                <a:gd name="T49" fmla="*/ 166 h 289"/>
                <a:gd name="T50" fmla="*/ 104 w 261"/>
                <a:gd name="T51" fmla="*/ 224 h 289"/>
                <a:gd name="T52" fmla="*/ 169 w 261"/>
                <a:gd name="T53" fmla="*/ 281 h 289"/>
                <a:gd name="T54" fmla="*/ 234 w 261"/>
                <a:gd name="T55" fmla="*/ 216 h 289"/>
                <a:gd name="T56" fmla="*/ 163 w 261"/>
                <a:gd name="T57" fmla="*/ 156 h 289"/>
                <a:gd name="T58" fmla="*/ 105 w 261"/>
                <a:gd name="T59" fmla="*/ 1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89">
                  <a:moveTo>
                    <a:pt x="165" y="289"/>
                  </a:moveTo>
                  <a:cubicBezTo>
                    <a:pt x="132" y="289"/>
                    <a:pt x="106" y="265"/>
                    <a:pt x="97" y="226"/>
                  </a:cubicBezTo>
                  <a:cubicBezTo>
                    <a:pt x="92" y="208"/>
                    <a:pt x="92" y="189"/>
                    <a:pt x="96" y="169"/>
                  </a:cubicBezTo>
                  <a:cubicBezTo>
                    <a:pt x="39" y="195"/>
                    <a:pt x="8" y="246"/>
                    <a:pt x="8" y="247"/>
                  </a:cubicBezTo>
                  <a:cubicBezTo>
                    <a:pt x="7" y="249"/>
                    <a:pt x="4" y="249"/>
                    <a:pt x="2" y="248"/>
                  </a:cubicBezTo>
                  <a:cubicBezTo>
                    <a:pt x="0" y="247"/>
                    <a:pt x="0" y="245"/>
                    <a:pt x="1" y="243"/>
                  </a:cubicBezTo>
                  <a:cubicBezTo>
                    <a:pt x="1" y="242"/>
                    <a:pt x="36" y="185"/>
                    <a:pt x="98" y="160"/>
                  </a:cubicBezTo>
                  <a:cubicBezTo>
                    <a:pt x="112" y="106"/>
                    <a:pt x="158" y="49"/>
                    <a:pt x="246" y="9"/>
                  </a:cubicBezTo>
                  <a:cubicBezTo>
                    <a:pt x="231" y="9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0"/>
                    <a:pt x="236" y="1"/>
                    <a:pt x="251" y="2"/>
                  </a:cubicBezTo>
                  <a:cubicBezTo>
                    <a:pt x="255" y="2"/>
                    <a:pt x="257" y="4"/>
                    <a:pt x="258" y="5"/>
                  </a:cubicBezTo>
                  <a:cubicBezTo>
                    <a:pt x="259" y="6"/>
                    <a:pt x="259" y="6"/>
                    <a:pt x="260" y="7"/>
                  </a:cubicBezTo>
                  <a:cubicBezTo>
                    <a:pt x="261" y="8"/>
                    <a:pt x="261" y="10"/>
                    <a:pt x="260" y="11"/>
                  </a:cubicBezTo>
                  <a:cubicBezTo>
                    <a:pt x="259" y="14"/>
                    <a:pt x="259" y="14"/>
                    <a:pt x="259" y="14"/>
                  </a:cubicBezTo>
                  <a:cubicBezTo>
                    <a:pt x="257" y="25"/>
                    <a:pt x="245" y="42"/>
                    <a:pt x="239" y="50"/>
                  </a:cubicBezTo>
                  <a:cubicBezTo>
                    <a:pt x="238" y="51"/>
                    <a:pt x="236" y="52"/>
                    <a:pt x="234" y="51"/>
                  </a:cubicBezTo>
                  <a:cubicBezTo>
                    <a:pt x="232" y="49"/>
                    <a:pt x="232" y="47"/>
                    <a:pt x="233" y="45"/>
                  </a:cubicBezTo>
                  <a:cubicBezTo>
                    <a:pt x="248" y="18"/>
                    <a:pt x="248" y="18"/>
                    <a:pt x="248" y="18"/>
                  </a:cubicBezTo>
                  <a:cubicBezTo>
                    <a:pt x="166" y="54"/>
                    <a:pt x="122" y="106"/>
                    <a:pt x="107" y="156"/>
                  </a:cubicBezTo>
                  <a:cubicBezTo>
                    <a:pt x="124" y="151"/>
                    <a:pt x="142" y="147"/>
                    <a:pt x="163" y="148"/>
                  </a:cubicBezTo>
                  <a:cubicBezTo>
                    <a:pt x="217" y="149"/>
                    <a:pt x="242" y="183"/>
                    <a:pt x="242" y="216"/>
                  </a:cubicBezTo>
                  <a:cubicBezTo>
                    <a:pt x="243" y="250"/>
                    <a:pt x="219" y="285"/>
                    <a:pt x="170" y="289"/>
                  </a:cubicBezTo>
                  <a:cubicBezTo>
                    <a:pt x="168" y="289"/>
                    <a:pt x="167" y="289"/>
                    <a:pt x="165" y="289"/>
                  </a:cubicBezTo>
                  <a:close/>
                  <a:moveTo>
                    <a:pt x="105" y="166"/>
                  </a:moveTo>
                  <a:cubicBezTo>
                    <a:pt x="100" y="186"/>
                    <a:pt x="100" y="206"/>
                    <a:pt x="104" y="224"/>
                  </a:cubicBezTo>
                  <a:cubicBezTo>
                    <a:pt x="113" y="261"/>
                    <a:pt x="139" y="283"/>
                    <a:pt x="169" y="281"/>
                  </a:cubicBezTo>
                  <a:cubicBezTo>
                    <a:pt x="213" y="278"/>
                    <a:pt x="235" y="246"/>
                    <a:pt x="234" y="216"/>
                  </a:cubicBezTo>
                  <a:cubicBezTo>
                    <a:pt x="234" y="187"/>
                    <a:pt x="211" y="157"/>
                    <a:pt x="163" y="156"/>
                  </a:cubicBezTo>
                  <a:cubicBezTo>
                    <a:pt x="141" y="155"/>
                    <a:pt x="122" y="159"/>
                    <a:pt x="10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53734" y="1576324"/>
            <a:ext cx="1165225" cy="1130301"/>
            <a:chOff x="7063581" y="2711588"/>
            <a:chExt cx="1165225" cy="1130301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29" name="Freeform 247"/>
            <p:cNvSpPr/>
            <p:nvPr/>
          </p:nvSpPr>
          <p:spPr bwMode="auto">
            <a:xfrm>
              <a:off x="7541418" y="2711588"/>
              <a:ext cx="687388" cy="674688"/>
            </a:xfrm>
            <a:custGeom>
              <a:avLst/>
              <a:gdLst>
                <a:gd name="T0" fmla="*/ 194 w 310"/>
                <a:gd name="T1" fmla="*/ 149 h 304"/>
                <a:gd name="T2" fmla="*/ 258 w 310"/>
                <a:gd name="T3" fmla="*/ 151 h 304"/>
                <a:gd name="T4" fmla="*/ 293 w 310"/>
                <a:gd name="T5" fmla="*/ 118 h 304"/>
                <a:gd name="T6" fmla="*/ 305 w 310"/>
                <a:gd name="T7" fmla="*/ 71 h 304"/>
                <a:gd name="T8" fmla="*/ 303 w 310"/>
                <a:gd name="T9" fmla="*/ 73 h 304"/>
                <a:gd name="T10" fmla="*/ 261 w 310"/>
                <a:gd name="T11" fmla="*/ 112 h 304"/>
                <a:gd name="T12" fmla="*/ 204 w 310"/>
                <a:gd name="T13" fmla="*/ 110 h 304"/>
                <a:gd name="T14" fmla="*/ 203 w 310"/>
                <a:gd name="T15" fmla="*/ 109 h 304"/>
                <a:gd name="T16" fmla="*/ 204 w 310"/>
                <a:gd name="T17" fmla="*/ 50 h 304"/>
                <a:gd name="T18" fmla="*/ 245 w 310"/>
                <a:gd name="T19" fmla="*/ 12 h 304"/>
                <a:gd name="T20" fmla="*/ 249 w 310"/>
                <a:gd name="T21" fmla="*/ 9 h 304"/>
                <a:gd name="T22" fmla="*/ 198 w 310"/>
                <a:gd name="T23" fmla="*/ 16 h 304"/>
                <a:gd name="T24" fmla="*/ 162 w 310"/>
                <a:gd name="T25" fmla="*/ 48 h 304"/>
                <a:gd name="T26" fmla="*/ 161 w 310"/>
                <a:gd name="T27" fmla="*/ 114 h 304"/>
                <a:gd name="T28" fmla="*/ 166 w 310"/>
                <a:gd name="T29" fmla="*/ 120 h 304"/>
                <a:gd name="T30" fmla="*/ 148 w 310"/>
                <a:gd name="T31" fmla="*/ 137 h 304"/>
                <a:gd name="T32" fmla="*/ 66 w 310"/>
                <a:gd name="T33" fmla="*/ 49 h 304"/>
                <a:gd name="T34" fmla="*/ 39 w 310"/>
                <a:gd name="T35" fmla="*/ 41 h 304"/>
                <a:gd name="T36" fmla="*/ 33 w 310"/>
                <a:gd name="T37" fmla="*/ 47 h 304"/>
                <a:gd name="T38" fmla="*/ 41 w 310"/>
                <a:gd name="T39" fmla="*/ 72 h 304"/>
                <a:gd name="T40" fmla="*/ 123 w 310"/>
                <a:gd name="T41" fmla="*/ 160 h 304"/>
                <a:gd name="T42" fmla="*/ 102 w 310"/>
                <a:gd name="T43" fmla="*/ 180 h 304"/>
                <a:gd name="T44" fmla="*/ 70 w 310"/>
                <a:gd name="T45" fmla="*/ 187 h 304"/>
                <a:gd name="T46" fmla="*/ 15 w 310"/>
                <a:gd name="T47" fmla="*/ 238 h 304"/>
                <a:gd name="T48" fmla="*/ 13 w 310"/>
                <a:gd name="T49" fmla="*/ 284 h 304"/>
                <a:gd name="T50" fmla="*/ 14 w 310"/>
                <a:gd name="T51" fmla="*/ 285 h 304"/>
                <a:gd name="T52" fmla="*/ 61 w 310"/>
                <a:gd name="T53" fmla="*/ 288 h 304"/>
                <a:gd name="T54" fmla="*/ 116 w 310"/>
                <a:gd name="T55" fmla="*/ 236 h 304"/>
                <a:gd name="T56" fmla="*/ 124 w 310"/>
                <a:gd name="T57" fmla="*/ 205 h 304"/>
                <a:gd name="T58" fmla="*/ 146 w 310"/>
                <a:gd name="T59" fmla="*/ 185 h 304"/>
                <a:gd name="T60" fmla="*/ 163 w 310"/>
                <a:gd name="T61" fmla="*/ 203 h 304"/>
                <a:gd name="T62" fmla="*/ 170 w 310"/>
                <a:gd name="T63" fmla="*/ 235 h 304"/>
                <a:gd name="T64" fmla="*/ 221 w 310"/>
                <a:gd name="T65" fmla="*/ 290 h 304"/>
                <a:gd name="T66" fmla="*/ 267 w 310"/>
                <a:gd name="T67" fmla="*/ 292 h 304"/>
                <a:gd name="T68" fmla="*/ 268 w 310"/>
                <a:gd name="T69" fmla="*/ 291 h 304"/>
                <a:gd name="T70" fmla="*/ 271 w 310"/>
                <a:gd name="T71" fmla="*/ 244 h 304"/>
                <a:gd name="T72" fmla="*/ 220 w 310"/>
                <a:gd name="T73" fmla="*/ 189 h 304"/>
                <a:gd name="T74" fmla="*/ 189 w 310"/>
                <a:gd name="T75" fmla="*/ 181 h 304"/>
                <a:gd name="T76" fmla="*/ 171 w 310"/>
                <a:gd name="T77" fmla="*/ 162 h 304"/>
                <a:gd name="T78" fmla="*/ 189 w 310"/>
                <a:gd name="T79" fmla="*/ 145 h 304"/>
                <a:gd name="T80" fmla="*/ 194 w 310"/>
                <a:gd name="T81" fmla="*/ 14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0" h="304">
                  <a:moveTo>
                    <a:pt x="194" y="149"/>
                  </a:moveTo>
                  <a:cubicBezTo>
                    <a:pt x="210" y="167"/>
                    <a:pt x="240" y="167"/>
                    <a:pt x="258" y="151"/>
                  </a:cubicBezTo>
                  <a:cubicBezTo>
                    <a:pt x="293" y="118"/>
                    <a:pt x="293" y="118"/>
                    <a:pt x="293" y="118"/>
                  </a:cubicBezTo>
                  <a:cubicBezTo>
                    <a:pt x="306" y="105"/>
                    <a:pt x="310" y="87"/>
                    <a:pt x="305" y="71"/>
                  </a:cubicBezTo>
                  <a:cubicBezTo>
                    <a:pt x="304" y="72"/>
                    <a:pt x="304" y="73"/>
                    <a:pt x="303" y="7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45" y="127"/>
                    <a:pt x="219" y="126"/>
                    <a:pt x="204" y="110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188" y="93"/>
                    <a:pt x="188" y="65"/>
                    <a:pt x="204" y="50"/>
                  </a:cubicBezTo>
                  <a:cubicBezTo>
                    <a:pt x="245" y="12"/>
                    <a:pt x="245" y="12"/>
                    <a:pt x="245" y="12"/>
                  </a:cubicBezTo>
                  <a:cubicBezTo>
                    <a:pt x="246" y="11"/>
                    <a:pt x="247" y="10"/>
                    <a:pt x="249" y="9"/>
                  </a:cubicBezTo>
                  <a:cubicBezTo>
                    <a:pt x="232" y="0"/>
                    <a:pt x="212" y="2"/>
                    <a:pt x="198" y="1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44" y="65"/>
                    <a:pt x="144" y="96"/>
                    <a:pt x="161" y="114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02" y="180"/>
                    <a:pt x="102" y="180"/>
                    <a:pt x="102" y="180"/>
                  </a:cubicBezTo>
                  <a:cubicBezTo>
                    <a:pt x="91" y="176"/>
                    <a:pt x="79" y="178"/>
                    <a:pt x="70" y="187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" y="250"/>
                    <a:pt x="0" y="271"/>
                    <a:pt x="13" y="284"/>
                  </a:cubicBezTo>
                  <a:cubicBezTo>
                    <a:pt x="14" y="285"/>
                    <a:pt x="14" y="285"/>
                    <a:pt x="14" y="285"/>
                  </a:cubicBezTo>
                  <a:cubicBezTo>
                    <a:pt x="26" y="298"/>
                    <a:pt x="48" y="300"/>
                    <a:pt x="61" y="288"/>
                  </a:cubicBezTo>
                  <a:cubicBezTo>
                    <a:pt x="116" y="236"/>
                    <a:pt x="116" y="236"/>
                    <a:pt x="116" y="236"/>
                  </a:cubicBezTo>
                  <a:cubicBezTo>
                    <a:pt x="125" y="228"/>
                    <a:pt x="127" y="216"/>
                    <a:pt x="124" y="205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63" y="203"/>
                    <a:pt x="163" y="203"/>
                    <a:pt x="163" y="203"/>
                  </a:cubicBezTo>
                  <a:cubicBezTo>
                    <a:pt x="159" y="214"/>
                    <a:pt x="162" y="226"/>
                    <a:pt x="170" y="235"/>
                  </a:cubicBezTo>
                  <a:cubicBezTo>
                    <a:pt x="221" y="290"/>
                    <a:pt x="221" y="290"/>
                    <a:pt x="221" y="290"/>
                  </a:cubicBezTo>
                  <a:cubicBezTo>
                    <a:pt x="234" y="304"/>
                    <a:pt x="254" y="304"/>
                    <a:pt x="267" y="292"/>
                  </a:cubicBezTo>
                  <a:cubicBezTo>
                    <a:pt x="268" y="291"/>
                    <a:pt x="268" y="291"/>
                    <a:pt x="268" y="291"/>
                  </a:cubicBezTo>
                  <a:cubicBezTo>
                    <a:pt x="281" y="279"/>
                    <a:pt x="283" y="257"/>
                    <a:pt x="271" y="244"/>
                  </a:cubicBezTo>
                  <a:cubicBezTo>
                    <a:pt x="220" y="189"/>
                    <a:pt x="220" y="189"/>
                    <a:pt x="220" y="189"/>
                  </a:cubicBezTo>
                  <a:cubicBezTo>
                    <a:pt x="211" y="180"/>
                    <a:pt x="200" y="178"/>
                    <a:pt x="189" y="181"/>
                  </a:cubicBezTo>
                  <a:cubicBezTo>
                    <a:pt x="171" y="162"/>
                    <a:pt x="171" y="162"/>
                    <a:pt x="171" y="162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94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52"/>
            <p:cNvSpPr>
              <a:spLocks noEditPoints="1"/>
            </p:cNvSpPr>
            <p:nvPr/>
          </p:nvSpPr>
          <p:spPr bwMode="auto">
            <a:xfrm>
              <a:off x="7063581" y="3173551"/>
              <a:ext cx="533400" cy="668338"/>
            </a:xfrm>
            <a:custGeom>
              <a:avLst/>
              <a:gdLst>
                <a:gd name="T0" fmla="*/ 158 w 240"/>
                <a:gd name="T1" fmla="*/ 301 h 301"/>
                <a:gd name="T2" fmla="*/ 91 w 240"/>
                <a:gd name="T3" fmla="*/ 252 h 301"/>
                <a:gd name="T4" fmla="*/ 79 w 240"/>
                <a:gd name="T5" fmla="*/ 197 h 301"/>
                <a:gd name="T6" fmla="*/ 9 w 240"/>
                <a:gd name="T7" fmla="*/ 291 h 301"/>
                <a:gd name="T8" fmla="*/ 4 w 240"/>
                <a:gd name="T9" fmla="*/ 293 h 301"/>
                <a:gd name="T10" fmla="*/ 1 w 240"/>
                <a:gd name="T11" fmla="*/ 288 h 301"/>
                <a:gd name="T12" fmla="*/ 79 w 240"/>
                <a:gd name="T13" fmla="*/ 187 h 301"/>
                <a:gd name="T14" fmla="*/ 193 w 240"/>
                <a:gd name="T15" fmla="*/ 9 h 301"/>
                <a:gd name="T16" fmla="*/ 160 w 240"/>
                <a:gd name="T17" fmla="*/ 14 h 301"/>
                <a:gd name="T18" fmla="*/ 159 w 240"/>
                <a:gd name="T19" fmla="*/ 6 h 301"/>
                <a:gd name="T20" fmla="*/ 196 w 240"/>
                <a:gd name="T21" fmla="*/ 0 h 301"/>
                <a:gd name="T22" fmla="*/ 204 w 240"/>
                <a:gd name="T23" fmla="*/ 3 h 301"/>
                <a:gd name="T24" fmla="*/ 206 w 240"/>
                <a:gd name="T25" fmla="*/ 3 h 301"/>
                <a:gd name="T26" fmla="*/ 207 w 240"/>
                <a:gd name="T27" fmla="*/ 8 h 301"/>
                <a:gd name="T28" fmla="*/ 206 w 240"/>
                <a:gd name="T29" fmla="*/ 11 h 301"/>
                <a:gd name="T30" fmla="*/ 194 w 240"/>
                <a:gd name="T31" fmla="*/ 50 h 301"/>
                <a:gd name="T32" fmla="*/ 189 w 240"/>
                <a:gd name="T33" fmla="*/ 52 h 301"/>
                <a:gd name="T34" fmla="*/ 187 w 240"/>
                <a:gd name="T35" fmla="*/ 47 h 301"/>
                <a:gd name="T36" fmla="*/ 196 w 240"/>
                <a:gd name="T37" fmla="*/ 17 h 301"/>
                <a:gd name="T38" fmla="*/ 87 w 240"/>
                <a:gd name="T39" fmla="*/ 182 h 301"/>
                <a:gd name="T40" fmla="*/ 140 w 240"/>
                <a:gd name="T41" fmla="*/ 162 h 301"/>
                <a:gd name="T42" fmla="*/ 232 w 240"/>
                <a:gd name="T43" fmla="*/ 212 h 301"/>
                <a:gd name="T44" fmla="*/ 176 w 240"/>
                <a:gd name="T45" fmla="*/ 298 h 301"/>
                <a:gd name="T46" fmla="*/ 158 w 240"/>
                <a:gd name="T47" fmla="*/ 301 h 301"/>
                <a:gd name="T48" fmla="*/ 87 w 240"/>
                <a:gd name="T49" fmla="*/ 191 h 301"/>
                <a:gd name="T50" fmla="*/ 99 w 240"/>
                <a:gd name="T51" fmla="*/ 249 h 301"/>
                <a:gd name="T52" fmla="*/ 174 w 240"/>
                <a:gd name="T53" fmla="*/ 291 h 301"/>
                <a:gd name="T54" fmla="*/ 224 w 240"/>
                <a:gd name="T55" fmla="*/ 214 h 301"/>
                <a:gd name="T56" fmla="*/ 141 w 240"/>
                <a:gd name="T57" fmla="*/ 170 h 301"/>
                <a:gd name="T58" fmla="*/ 87 w 240"/>
                <a:gd name="T59" fmla="*/ 19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0" h="301">
                  <a:moveTo>
                    <a:pt x="158" y="301"/>
                  </a:moveTo>
                  <a:cubicBezTo>
                    <a:pt x="131" y="301"/>
                    <a:pt x="106" y="283"/>
                    <a:pt x="91" y="252"/>
                  </a:cubicBezTo>
                  <a:cubicBezTo>
                    <a:pt x="84" y="236"/>
                    <a:pt x="79" y="217"/>
                    <a:pt x="79" y="197"/>
                  </a:cubicBezTo>
                  <a:cubicBezTo>
                    <a:pt x="29" y="233"/>
                    <a:pt x="9" y="290"/>
                    <a:pt x="9" y="291"/>
                  </a:cubicBezTo>
                  <a:cubicBezTo>
                    <a:pt x="8" y="293"/>
                    <a:pt x="6" y="294"/>
                    <a:pt x="4" y="293"/>
                  </a:cubicBezTo>
                  <a:cubicBezTo>
                    <a:pt x="2" y="293"/>
                    <a:pt x="0" y="290"/>
                    <a:pt x="1" y="288"/>
                  </a:cubicBezTo>
                  <a:cubicBezTo>
                    <a:pt x="1" y="287"/>
                    <a:pt x="23" y="225"/>
                    <a:pt x="79" y="187"/>
                  </a:cubicBezTo>
                  <a:cubicBezTo>
                    <a:pt x="82" y="131"/>
                    <a:pt x="115" y="66"/>
                    <a:pt x="193" y="9"/>
                  </a:cubicBezTo>
                  <a:cubicBezTo>
                    <a:pt x="178" y="11"/>
                    <a:pt x="160" y="14"/>
                    <a:pt x="160" y="14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59" y="6"/>
                    <a:pt x="181" y="3"/>
                    <a:pt x="196" y="0"/>
                  </a:cubicBezTo>
                  <a:cubicBezTo>
                    <a:pt x="200" y="0"/>
                    <a:pt x="203" y="1"/>
                    <a:pt x="204" y="3"/>
                  </a:cubicBezTo>
                  <a:cubicBezTo>
                    <a:pt x="204" y="3"/>
                    <a:pt x="205" y="3"/>
                    <a:pt x="206" y="3"/>
                  </a:cubicBezTo>
                  <a:cubicBezTo>
                    <a:pt x="207" y="4"/>
                    <a:pt x="208" y="6"/>
                    <a:pt x="207" y="8"/>
                  </a:cubicBezTo>
                  <a:cubicBezTo>
                    <a:pt x="206" y="11"/>
                    <a:pt x="206" y="11"/>
                    <a:pt x="206" y="11"/>
                  </a:cubicBezTo>
                  <a:cubicBezTo>
                    <a:pt x="207" y="22"/>
                    <a:pt x="199" y="41"/>
                    <a:pt x="194" y="50"/>
                  </a:cubicBezTo>
                  <a:cubicBezTo>
                    <a:pt x="193" y="52"/>
                    <a:pt x="191" y="53"/>
                    <a:pt x="189" y="52"/>
                  </a:cubicBezTo>
                  <a:cubicBezTo>
                    <a:pt x="187" y="51"/>
                    <a:pt x="186" y="49"/>
                    <a:pt x="187" y="47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24" y="69"/>
                    <a:pt x="92" y="130"/>
                    <a:pt x="87" y="182"/>
                  </a:cubicBezTo>
                  <a:cubicBezTo>
                    <a:pt x="103" y="173"/>
                    <a:pt x="120" y="165"/>
                    <a:pt x="140" y="162"/>
                  </a:cubicBezTo>
                  <a:cubicBezTo>
                    <a:pt x="193" y="152"/>
                    <a:pt x="224" y="180"/>
                    <a:pt x="232" y="212"/>
                  </a:cubicBezTo>
                  <a:cubicBezTo>
                    <a:pt x="240" y="245"/>
                    <a:pt x="223" y="285"/>
                    <a:pt x="176" y="298"/>
                  </a:cubicBezTo>
                  <a:cubicBezTo>
                    <a:pt x="170" y="300"/>
                    <a:pt x="164" y="301"/>
                    <a:pt x="158" y="301"/>
                  </a:cubicBezTo>
                  <a:close/>
                  <a:moveTo>
                    <a:pt x="87" y="191"/>
                  </a:moveTo>
                  <a:cubicBezTo>
                    <a:pt x="86" y="212"/>
                    <a:pt x="91" y="232"/>
                    <a:pt x="99" y="249"/>
                  </a:cubicBezTo>
                  <a:cubicBezTo>
                    <a:pt x="115" y="283"/>
                    <a:pt x="144" y="299"/>
                    <a:pt x="174" y="291"/>
                  </a:cubicBezTo>
                  <a:cubicBezTo>
                    <a:pt x="216" y="279"/>
                    <a:pt x="231" y="243"/>
                    <a:pt x="224" y="214"/>
                  </a:cubicBezTo>
                  <a:cubicBezTo>
                    <a:pt x="218" y="185"/>
                    <a:pt x="189" y="161"/>
                    <a:pt x="141" y="170"/>
                  </a:cubicBezTo>
                  <a:cubicBezTo>
                    <a:pt x="120" y="174"/>
                    <a:pt x="102" y="181"/>
                    <a:pt x="87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3"/>
          <p:cNvGrpSpPr/>
          <p:nvPr/>
        </p:nvGrpSpPr>
        <p:grpSpPr>
          <a:xfrm>
            <a:off x="5505909" y="2296377"/>
            <a:ext cx="1539875" cy="2038350"/>
            <a:chOff x="5415756" y="3159263"/>
            <a:chExt cx="1539875" cy="2038350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32" name="Freeform 211"/>
            <p:cNvSpPr/>
            <p:nvPr/>
          </p:nvSpPr>
          <p:spPr bwMode="auto">
            <a:xfrm>
              <a:off x="5763418" y="3159263"/>
              <a:ext cx="684213" cy="590550"/>
            </a:xfrm>
            <a:custGeom>
              <a:avLst/>
              <a:gdLst>
                <a:gd name="T0" fmla="*/ 155 w 308"/>
                <a:gd name="T1" fmla="*/ 0 h 266"/>
                <a:gd name="T2" fmla="*/ 268 w 308"/>
                <a:gd name="T3" fmla="*/ 50 h 266"/>
                <a:gd name="T4" fmla="*/ 284 w 308"/>
                <a:gd name="T5" fmla="*/ 189 h 266"/>
                <a:gd name="T6" fmla="*/ 260 w 308"/>
                <a:gd name="T7" fmla="*/ 262 h 266"/>
                <a:gd name="T8" fmla="*/ 248 w 308"/>
                <a:gd name="T9" fmla="*/ 189 h 266"/>
                <a:gd name="T10" fmla="*/ 223 w 308"/>
                <a:gd name="T11" fmla="*/ 105 h 266"/>
                <a:gd name="T12" fmla="*/ 153 w 308"/>
                <a:gd name="T13" fmla="*/ 94 h 266"/>
                <a:gd name="T14" fmla="*/ 65 w 308"/>
                <a:gd name="T15" fmla="*/ 110 h 266"/>
                <a:gd name="T16" fmla="*/ 48 w 308"/>
                <a:gd name="T17" fmla="*/ 192 h 266"/>
                <a:gd name="T18" fmla="*/ 42 w 308"/>
                <a:gd name="T19" fmla="*/ 249 h 266"/>
                <a:gd name="T20" fmla="*/ 28 w 308"/>
                <a:gd name="T21" fmla="*/ 152 h 266"/>
                <a:gd name="T22" fmla="*/ 155 w 308"/>
                <a:gd name="T23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8" h="266">
                  <a:moveTo>
                    <a:pt x="155" y="0"/>
                  </a:moveTo>
                  <a:cubicBezTo>
                    <a:pt x="155" y="0"/>
                    <a:pt x="228" y="6"/>
                    <a:pt x="268" y="50"/>
                  </a:cubicBezTo>
                  <a:cubicBezTo>
                    <a:pt x="308" y="94"/>
                    <a:pt x="293" y="151"/>
                    <a:pt x="284" y="189"/>
                  </a:cubicBezTo>
                  <a:cubicBezTo>
                    <a:pt x="284" y="189"/>
                    <a:pt x="260" y="258"/>
                    <a:pt x="260" y="262"/>
                  </a:cubicBezTo>
                  <a:cubicBezTo>
                    <a:pt x="260" y="266"/>
                    <a:pt x="256" y="206"/>
                    <a:pt x="248" y="189"/>
                  </a:cubicBezTo>
                  <a:cubicBezTo>
                    <a:pt x="240" y="172"/>
                    <a:pt x="252" y="123"/>
                    <a:pt x="223" y="105"/>
                  </a:cubicBezTo>
                  <a:cubicBezTo>
                    <a:pt x="194" y="86"/>
                    <a:pt x="153" y="94"/>
                    <a:pt x="153" y="94"/>
                  </a:cubicBezTo>
                  <a:cubicBezTo>
                    <a:pt x="153" y="94"/>
                    <a:pt x="93" y="77"/>
                    <a:pt x="65" y="110"/>
                  </a:cubicBezTo>
                  <a:cubicBezTo>
                    <a:pt x="36" y="142"/>
                    <a:pt x="52" y="167"/>
                    <a:pt x="48" y="192"/>
                  </a:cubicBezTo>
                  <a:cubicBezTo>
                    <a:pt x="45" y="217"/>
                    <a:pt x="42" y="249"/>
                    <a:pt x="42" y="249"/>
                  </a:cubicBezTo>
                  <a:cubicBezTo>
                    <a:pt x="42" y="249"/>
                    <a:pt x="30" y="179"/>
                    <a:pt x="28" y="152"/>
                  </a:cubicBezTo>
                  <a:cubicBezTo>
                    <a:pt x="26" y="125"/>
                    <a:pt x="0" y="27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12"/>
            <p:cNvSpPr/>
            <p:nvPr/>
          </p:nvSpPr>
          <p:spPr bwMode="auto">
            <a:xfrm>
              <a:off x="5415756" y="3905388"/>
              <a:ext cx="1539875" cy="1292225"/>
            </a:xfrm>
            <a:custGeom>
              <a:avLst/>
              <a:gdLst>
                <a:gd name="T0" fmla="*/ 239 w 694"/>
                <a:gd name="T1" fmla="*/ 16 h 582"/>
                <a:gd name="T2" fmla="*/ 249 w 694"/>
                <a:gd name="T3" fmla="*/ 64 h 582"/>
                <a:gd name="T4" fmla="*/ 315 w 694"/>
                <a:gd name="T5" fmla="*/ 114 h 582"/>
                <a:gd name="T6" fmla="*/ 405 w 694"/>
                <a:gd name="T7" fmla="*/ 22 h 582"/>
                <a:gd name="T8" fmla="*/ 404 w 694"/>
                <a:gd name="T9" fmla="*/ 0 h 582"/>
                <a:gd name="T10" fmla="*/ 435 w 694"/>
                <a:gd name="T11" fmla="*/ 31 h 582"/>
                <a:gd name="T12" fmla="*/ 438 w 694"/>
                <a:gd name="T13" fmla="*/ 45 h 582"/>
                <a:gd name="T14" fmla="*/ 588 w 694"/>
                <a:gd name="T15" fmla="*/ 89 h 582"/>
                <a:gd name="T16" fmla="*/ 674 w 694"/>
                <a:gd name="T17" fmla="*/ 309 h 582"/>
                <a:gd name="T18" fmla="*/ 659 w 694"/>
                <a:gd name="T19" fmla="*/ 527 h 582"/>
                <a:gd name="T20" fmla="*/ 566 w 694"/>
                <a:gd name="T21" fmla="*/ 558 h 582"/>
                <a:gd name="T22" fmla="*/ 512 w 694"/>
                <a:gd name="T23" fmla="*/ 552 h 582"/>
                <a:gd name="T24" fmla="*/ 509 w 694"/>
                <a:gd name="T25" fmla="*/ 486 h 582"/>
                <a:gd name="T26" fmla="*/ 497 w 694"/>
                <a:gd name="T27" fmla="*/ 396 h 582"/>
                <a:gd name="T28" fmla="*/ 525 w 694"/>
                <a:gd name="T29" fmla="*/ 389 h 582"/>
                <a:gd name="T30" fmla="*/ 489 w 694"/>
                <a:gd name="T31" fmla="*/ 355 h 582"/>
                <a:gd name="T32" fmla="*/ 424 w 694"/>
                <a:gd name="T33" fmla="*/ 389 h 582"/>
                <a:gd name="T34" fmla="*/ 328 w 694"/>
                <a:gd name="T35" fmla="*/ 372 h 582"/>
                <a:gd name="T36" fmla="*/ 324 w 694"/>
                <a:gd name="T37" fmla="*/ 184 h 582"/>
                <a:gd name="T38" fmla="*/ 319 w 694"/>
                <a:gd name="T39" fmla="*/ 165 h 582"/>
                <a:gd name="T40" fmla="*/ 332 w 694"/>
                <a:gd name="T41" fmla="*/ 139 h 582"/>
                <a:gd name="T42" fmla="*/ 368 w 694"/>
                <a:gd name="T43" fmla="*/ 114 h 582"/>
                <a:gd name="T44" fmla="*/ 357 w 694"/>
                <a:gd name="T45" fmla="*/ 101 h 582"/>
                <a:gd name="T46" fmla="*/ 321 w 694"/>
                <a:gd name="T47" fmla="*/ 127 h 582"/>
                <a:gd name="T48" fmla="*/ 308 w 694"/>
                <a:gd name="T49" fmla="*/ 127 h 582"/>
                <a:gd name="T50" fmla="*/ 276 w 694"/>
                <a:gd name="T51" fmla="*/ 107 h 582"/>
                <a:gd name="T52" fmla="*/ 262 w 694"/>
                <a:gd name="T53" fmla="*/ 124 h 582"/>
                <a:gd name="T54" fmla="*/ 294 w 694"/>
                <a:gd name="T55" fmla="*/ 143 h 582"/>
                <a:gd name="T56" fmla="*/ 289 w 694"/>
                <a:gd name="T57" fmla="*/ 159 h 582"/>
                <a:gd name="T58" fmla="*/ 275 w 694"/>
                <a:gd name="T59" fmla="*/ 185 h 582"/>
                <a:gd name="T60" fmla="*/ 260 w 694"/>
                <a:gd name="T61" fmla="*/ 355 h 582"/>
                <a:gd name="T62" fmla="*/ 186 w 694"/>
                <a:gd name="T63" fmla="*/ 357 h 582"/>
                <a:gd name="T64" fmla="*/ 141 w 694"/>
                <a:gd name="T65" fmla="*/ 419 h 582"/>
                <a:gd name="T66" fmla="*/ 161 w 694"/>
                <a:gd name="T67" fmla="*/ 432 h 582"/>
                <a:gd name="T68" fmla="*/ 154 w 694"/>
                <a:gd name="T69" fmla="*/ 572 h 582"/>
                <a:gd name="T70" fmla="*/ 85 w 694"/>
                <a:gd name="T71" fmla="*/ 577 h 582"/>
                <a:gd name="T72" fmla="*/ 8 w 694"/>
                <a:gd name="T73" fmla="*/ 486 h 582"/>
                <a:gd name="T74" fmla="*/ 11 w 694"/>
                <a:gd name="T75" fmla="*/ 283 h 582"/>
                <a:gd name="T76" fmla="*/ 73 w 694"/>
                <a:gd name="T77" fmla="*/ 121 h 582"/>
                <a:gd name="T78" fmla="*/ 196 w 694"/>
                <a:gd name="T79" fmla="*/ 72 h 582"/>
                <a:gd name="T80" fmla="*/ 239 w 694"/>
                <a:gd name="T81" fmla="*/ 1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4" h="582">
                  <a:moveTo>
                    <a:pt x="239" y="16"/>
                  </a:moveTo>
                  <a:cubicBezTo>
                    <a:pt x="239" y="16"/>
                    <a:pt x="234" y="43"/>
                    <a:pt x="249" y="64"/>
                  </a:cubicBezTo>
                  <a:cubicBezTo>
                    <a:pt x="265" y="84"/>
                    <a:pt x="303" y="117"/>
                    <a:pt x="315" y="114"/>
                  </a:cubicBezTo>
                  <a:cubicBezTo>
                    <a:pt x="326" y="111"/>
                    <a:pt x="401" y="41"/>
                    <a:pt x="405" y="22"/>
                  </a:cubicBezTo>
                  <a:cubicBezTo>
                    <a:pt x="410" y="3"/>
                    <a:pt x="404" y="0"/>
                    <a:pt x="404" y="0"/>
                  </a:cubicBezTo>
                  <a:cubicBezTo>
                    <a:pt x="404" y="0"/>
                    <a:pt x="434" y="24"/>
                    <a:pt x="435" y="31"/>
                  </a:cubicBezTo>
                  <a:cubicBezTo>
                    <a:pt x="437" y="38"/>
                    <a:pt x="438" y="45"/>
                    <a:pt x="438" y="45"/>
                  </a:cubicBezTo>
                  <a:cubicBezTo>
                    <a:pt x="438" y="45"/>
                    <a:pt x="544" y="54"/>
                    <a:pt x="588" y="89"/>
                  </a:cubicBezTo>
                  <a:cubicBezTo>
                    <a:pt x="632" y="123"/>
                    <a:pt x="661" y="230"/>
                    <a:pt x="674" y="309"/>
                  </a:cubicBezTo>
                  <a:cubicBezTo>
                    <a:pt x="686" y="389"/>
                    <a:pt x="694" y="496"/>
                    <a:pt x="659" y="527"/>
                  </a:cubicBezTo>
                  <a:cubicBezTo>
                    <a:pt x="625" y="559"/>
                    <a:pt x="566" y="558"/>
                    <a:pt x="566" y="558"/>
                  </a:cubicBezTo>
                  <a:cubicBezTo>
                    <a:pt x="566" y="558"/>
                    <a:pt x="516" y="565"/>
                    <a:pt x="512" y="552"/>
                  </a:cubicBezTo>
                  <a:cubicBezTo>
                    <a:pt x="507" y="540"/>
                    <a:pt x="521" y="515"/>
                    <a:pt x="509" y="486"/>
                  </a:cubicBezTo>
                  <a:cubicBezTo>
                    <a:pt x="498" y="457"/>
                    <a:pt x="487" y="413"/>
                    <a:pt x="497" y="396"/>
                  </a:cubicBezTo>
                  <a:cubicBezTo>
                    <a:pt x="525" y="389"/>
                    <a:pt x="525" y="389"/>
                    <a:pt x="525" y="389"/>
                  </a:cubicBezTo>
                  <a:cubicBezTo>
                    <a:pt x="525" y="389"/>
                    <a:pt x="516" y="354"/>
                    <a:pt x="489" y="355"/>
                  </a:cubicBezTo>
                  <a:cubicBezTo>
                    <a:pt x="462" y="356"/>
                    <a:pt x="456" y="390"/>
                    <a:pt x="424" y="389"/>
                  </a:cubicBezTo>
                  <a:cubicBezTo>
                    <a:pt x="392" y="389"/>
                    <a:pt x="328" y="372"/>
                    <a:pt x="328" y="372"/>
                  </a:cubicBezTo>
                  <a:cubicBezTo>
                    <a:pt x="324" y="184"/>
                    <a:pt x="324" y="184"/>
                    <a:pt x="324" y="184"/>
                  </a:cubicBezTo>
                  <a:cubicBezTo>
                    <a:pt x="319" y="165"/>
                    <a:pt x="319" y="165"/>
                    <a:pt x="319" y="165"/>
                  </a:cubicBezTo>
                  <a:cubicBezTo>
                    <a:pt x="332" y="139"/>
                    <a:pt x="332" y="139"/>
                    <a:pt x="332" y="139"/>
                  </a:cubicBezTo>
                  <a:cubicBezTo>
                    <a:pt x="368" y="114"/>
                    <a:pt x="368" y="114"/>
                    <a:pt x="368" y="114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321" y="127"/>
                    <a:pt x="321" y="127"/>
                    <a:pt x="321" y="127"/>
                  </a:cubicBezTo>
                  <a:cubicBezTo>
                    <a:pt x="308" y="127"/>
                    <a:pt x="308" y="127"/>
                    <a:pt x="308" y="127"/>
                  </a:cubicBezTo>
                  <a:cubicBezTo>
                    <a:pt x="276" y="107"/>
                    <a:pt x="276" y="107"/>
                    <a:pt x="276" y="107"/>
                  </a:cubicBezTo>
                  <a:cubicBezTo>
                    <a:pt x="262" y="124"/>
                    <a:pt x="262" y="124"/>
                    <a:pt x="262" y="124"/>
                  </a:cubicBezTo>
                  <a:cubicBezTo>
                    <a:pt x="294" y="143"/>
                    <a:pt x="294" y="143"/>
                    <a:pt x="294" y="143"/>
                  </a:cubicBezTo>
                  <a:cubicBezTo>
                    <a:pt x="289" y="159"/>
                    <a:pt x="289" y="159"/>
                    <a:pt x="289" y="159"/>
                  </a:cubicBezTo>
                  <a:cubicBezTo>
                    <a:pt x="275" y="185"/>
                    <a:pt x="275" y="185"/>
                    <a:pt x="275" y="185"/>
                  </a:cubicBezTo>
                  <a:cubicBezTo>
                    <a:pt x="260" y="355"/>
                    <a:pt x="260" y="355"/>
                    <a:pt x="260" y="355"/>
                  </a:cubicBezTo>
                  <a:cubicBezTo>
                    <a:pt x="260" y="355"/>
                    <a:pt x="215" y="347"/>
                    <a:pt x="186" y="357"/>
                  </a:cubicBezTo>
                  <a:cubicBezTo>
                    <a:pt x="157" y="367"/>
                    <a:pt x="138" y="399"/>
                    <a:pt x="141" y="419"/>
                  </a:cubicBezTo>
                  <a:cubicBezTo>
                    <a:pt x="141" y="419"/>
                    <a:pt x="139" y="434"/>
                    <a:pt x="161" y="432"/>
                  </a:cubicBezTo>
                  <a:cubicBezTo>
                    <a:pt x="161" y="432"/>
                    <a:pt x="155" y="569"/>
                    <a:pt x="154" y="572"/>
                  </a:cubicBezTo>
                  <a:cubicBezTo>
                    <a:pt x="154" y="575"/>
                    <a:pt x="119" y="582"/>
                    <a:pt x="85" y="577"/>
                  </a:cubicBezTo>
                  <a:cubicBezTo>
                    <a:pt x="50" y="571"/>
                    <a:pt x="15" y="526"/>
                    <a:pt x="8" y="486"/>
                  </a:cubicBezTo>
                  <a:cubicBezTo>
                    <a:pt x="0" y="446"/>
                    <a:pt x="4" y="330"/>
                    <a:pt x="11" y="283"/>
                  </a:cubicBezTo>
                  <a:cubicBezTo>
                    <a:pt x="17" y="236"/>
                    <a:pt x="28" y="138"/>
                    <a:pt x="73" y="121"/>
                  </a:cubicBezTo>
                  <a:cubicBezTo>
                    <a:pt x="117" y="104"/>
                    <a:pt x="180" y="89"/>
                    <a:pt x="196" y="72"/>
                  </a:cubicBezTo>
                  <a:cubicBezTo>
                    <a:pt x="213" y="56"/>
                    <a:pt x="233" y="18"/>
                    <a:pt x="23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13"/>
            <p:cNvSpPr/>
            <p:nvPr/>
          </p:nvSpPr>
          <p:spPr bwMode="auto">
            <a:xfrm>
              <a:off x="5766593" y="4840426"/>
              <a:ext cx="923925" cy="301625"/>
            </a:xfrm>
            <a:custGeom>
              <a:avLst/>
              <a:gdLst>
                <a:gd name="T0" fmla="*/ 361 w 417"/>
                <a:gd name="T1" fmla="*/ 124 h 136"/>
                <a:gd name="T2" fmla="*/ 237 w 417"/>
                <a:gd name="T3" fmla="*/ 77 h 136"/>
                <a:gd name="T4" fmla="*/ 128 w 417"/>
                <a:gd name="T5" fmla="*/ 26 h 136"/>
                <a:gd name="T6" fmla="*/ 1 w 417"/>
                <a:gd name="T7" fmla="*/ 12 h 136"/>
                <a:gd name="T8" fmla="*/ 0 w 417"/>
                <a:gd name="T9" fmla="*/ 16 h 136"/>
                <a:gd name="T10" fmla="*/ 128 w 417"/>
                <a:gd name="T11" fmla="*/ 35 h 136"/>
                <a:gd name="T12" fmla="*/ 361 w 417"/>
                <a:gd name="T13" fmla="*/ 132 h 136"/>
                <a:gd name="T14" fmla="*/ 361 w 417"/>
                <a:gd name="T15" fmla="*/ 12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7" h="136">
                  <a:moveTo>
                    <a:pt x="361" y="124"/>
                  </a:moveTo>
                  <a:cubicBezTo>
                    <a:pt x="361" y="124"/>
                    <a:pt x="286" y="103"/>
                    <a:pt x="237" y="77"/>
                  </a:cubicBezTo>
                  <a:cubicBezTo>
                    <a:pt x="187" y="52"/>
                    <a:pt x="136" y="27"/>
                    <a:pt x="128" y="26"/>
                  </a:cubicBezTo>
                  <a:cubicBezTo>
                    <a:pt x="120" y="26"/>
                    <a:pt x="39" y="0"/>
                    <a:pt x="1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66" y="7"/>
                    <a:pt x="128" y="35"/>
                  </a:cubicBezTo>
                  <a:cubicBezTo>
                    <a:pt x="189" y="63"/>
                    <a:pt x="306" y="136"/>
                    <a:pt x="361" y="132"/>
                  </a:cubicBezTo>
                  <a:cubicBezTo>
                    <a:pt x="417" y="128"/>
                    <a:pt x="361" y="124"/>
                    <a:pt x="361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14"/>
            <p:cNvSpPr/>
            <p:nvPr/>
          </p:nvSpPr>
          <p:spPr bwMode="auto">
            <a:xfrm>
              <a:off x="6328568" y="4753113"/>
              <a:ext cx="217488" cy="53975"/>
            </a:xfrm>
            <a:custGeom>
              <a:avLst/>
              <a:gdLst>
                <a:gd name="T0" fmla="*/ 95 w 98"/>
                <a:gd name="T1" fmla="*/ 14 h 24"/>
                <a:gd name="T2" fmla="*/ 4 w 98"/>
                <a:gd name="T3" fmla="*/ 0 h 24"/>
                <a:gd name="T4" fmla="*/ 0 w 98"/>
                <a:gd name="T5" fmla="*/ 7 h 24"/>
                <a:gd name="T6" fmla="*/ 98 w 98"/>
                <a:gd name="T7" fmla="*/ 24 h 24"/>
                <a:gd name="T8" fmla="*/ 95 w 98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4">
                  <a:moveTo>
                    <a:pt x="95" y="14"/>
                  </a:moveTo>
                  <a:cubicBezTo>
                    <a:pt x="95" y="14"/>
                    <a:pt x="30" y="7"/>
                    <a:pt x="4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3" y="14"/>
                    <a:pt x="9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15"/>
            <p:cNvSpPr/>
            <p:nvPr/>
          </p:nvSpPr>
          <p:spPr bwMode="auto">
            <a:xfrm>
              <a:off x="5728493" y="5042038"/>
              <a:ext cx="614363" cy="136525"/>
            </a:xfrm>
            <a:custGeom>
              <a:avLst/>
              <a:gdLst>
                <a:gd name="T0" fmla="*/ 8 w 277"/>
                <a:gd name="T1" fmla="*/ 50 h 62"/>
                <a:gd name="T2" fmla="*/ 168 w 277"/>
                <a:gd name="T3" fmla="*/ 34 h 62"/>
                <a:gd name="T4" fmla="*/ 265 w 277"/>
                <a:gd name="T5" fmla="*/ 0 h 62"/>
                <a:gd name="T6" fmla="*/ 277 w 277"/>
                <a:gd name="T7" fmla="*/ 5 h 62"/>
                <a:gd name="T8" fmla="*/ 162 w 277"/>
                <a:gd name="T9" fmla="*/ 45 h 62"/>
                <a:gd name="T10" fmla="*/ 0 w 277"/>
                <a:gd name="T11" fmla="*/ 62 h 62"/>
                <a:gd name="T12" fmla="*/ 8 w 277"/>
                <a:gd name="T1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62">
                  <a:moveTo>
                    <a:pt x="8" y="50"/>
                  </a:moveTo>
                  <a:cubicBezTo>
                    <a:pt x="8" y="50"/>
                    <a:pt x="95" y="52"/>
                    <a:pt x="168" y="34"/>
                  </a:cubicBezTo>
                  <a:cubicBezTo>
                    <a:pt x="241" y="16"/>
                    <a:pt x="265" y="0"/>
                    <a:pt x="265" y="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77" y="5"/>
                    <a:pt x="223" y="34"/>
                    <a:pt x="162" y="45"/>
                  </a:cubicBezTo>
                  <a:cubicBezTo>
                    <a:pt x="100" y="56"/>
                    <a:pt x="0" y="62"/>
                    <a:pt x="0" y="62"/>
                  </a:cubicBezTo>
                  <a:lnTo>
                    <a:pt x="8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Rectangle 42"/>
          <p:cNvSpPr/>
          <p:nvPr/>
        </p:nvSpPr>
        <p:spPr>
          <a:xfrm>
            <a:off x="0" y="4179152"/>
            <a:ext cx="12192000" cy="2678848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 w="571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Content Placeholder 2"/>
          <p:cNvSpPr txBox="1"/>
          <p:nvPr/>
        </p:nvSpPr>
        <p:spPr>
          <a:xfrm>
            <a:off x="910630" y="1196752"/>
            <a:ext cx="273630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1800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Content Placeholder 2"/>
          <p:cNvSpPr txBox="1"/>
          <p:nvPr/>
        </p:nvSpPr>
        <p:spPr>
          <a:xfrm>
            <a:off x="910630" y="2564904"/>
            <a:ext cx="273630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1800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Content Placeholder 2"/>
          <p:cNvSpPr txBox="1"/>
          <p:nvPr/>
        </p:nvSpPr>
        <p:spPr>
          <a:xfrm>
            <a:off x="8615486" y="1196752"/>
            <a:ext cx="273630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1800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Content Placeholder 2"/>
          <p:cNvSpPr txBox="1"/>
          <p:nvPr/>
        </p:nvSpPr>
        <p:spPr>
          <a:xfrm>
            <a:off x="8615486" y="2564904"/>
            <a:ext cx="273630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1800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10630" y="4711062"/>
            <a:ext cx="10441160" cy="1454242"/>
          </a:xfrm>
          <a:prstGeom prst="rect">
            <a:avLst/>
          </a:prstGeom>
        </p:spPr>
        <p:txBody>
          <a:bodyPr wrap="square" lIns="68578" tIns="34289" rIns="68578" bIns="3428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在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据统计每页幻灯片的最好控制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在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分钟之内。此处添加详细文本描述，语言描述尽量简洁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生动语言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描述尽量简洁生动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尽量将每页幻灯片的字数控制在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字以内，据统计每页幻灯片的最好控制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在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尽量将每页幻灯片的字数控制在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尽量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将每页幻灯片的字数控制在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之内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量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将每页幻灯片的字数控制在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尽量将每页幻灯片的字数控制在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2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5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8" grpId="0"/>
      <p:bldP spid="37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问卷调查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1282378" y="1254015"/>
            <a:ext cx="9781380" cy="1221886"/>
            <a:chOff x="8370955" y="2204864"/>
            <a:chExt cx="8356184" cy="1221886"/>
          </a:xfrm>
        </p:grpSpPr>
        <p:sp>
          <p:nvSpPr>
            <p:cNvPr id="7" name="TextBox 6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sz="2000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70959" y="2607295"/>
              <a:ext cx="8356180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语</a:t>
              </a:r>
              <a:r>
                <a:rPr lang="en-US" altLang="zh-CN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,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言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。此处添加详细文本描述，建议与标题相关并符合整体语言风格，语言描述尽量简洁生动。此处添加详细文本描述与标题相关并符合整体语言风格。此处添加详细文本描述与标题相关并符合整体语言风格。此处添加详细文本描述与标题相关并符合整体语言风格。此处添加详细文本描述与标题相关并符合整体语言风格。</a:t>
              </a:r>
              <a:endPara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9" name="Shape 908"/>
          <p:cNvSpPr/>
          <p:nvPr/>
        </p:nvSpPr>
        <p:spPr>
          <a:xfrm>
            <a:off x="1359361" y="2823446"/>
            <a:ext cx="2884605" cy="3111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extrusionOk="0">
                <a:moveTo>
                  <a:pt x="0" y="6"/>
                </a:moveTo>
                <a:lnTo>
                  <a:pt x="0" y="21600"/>
                </a:lnTo>
                <a:cubicBezTo>
                  <a:pt x="1797" y="21600"/>
                  <a:pt x="3593" y="21600"/>
                  <a:pt x="5390" y="21600"/>
                </a:cubicBezTo>
                <a:cubicBezTo>
                  <a:pt x="7186" y="21600"/>
                  <a:pt x="8983" y="21600"/>
                  <a:pt x="10779" y="21600"/>
                </a:cubicBezTo>
                <a:cubicBezTo>
                  <a:pt x="12576" y="21600"/>
                  <a:pt x="14372" y="21600"/>
                  <a:pt x="16169" y="21600"/>
                </a:cubicBezTo>
                <a:cubicBezTo>
                  <a:pt x="17067" y="21600"/>
                  <a:pt x="17965" y="21600"/>
                  <a:pt x="18864" y="21600"/>
                </a:cubicBezTo>
                <a:cubicBezTo>
                  <a:pt x="19762" y="21600"/>
                  <a:pt x="20660" y="21600"/>
                  <a:pt x="21558" y="21600"/>
                </a:cubicBezTo>
                <a:lnTo>
                  <a:pt x="21558" y="2855"/>
                </a:lnTo>
                <a:cubicBezTo>
                  <a:pt x="21600" y="2305"/>
                  <a:pt x="21246" y="1790"/>
                  <a:pt x="20671" y="1564"/>
                </a:cubicBezTo>
                <a:cubicBezTo>
                  <a:pt x="20513" y="1501"/>
                  <a:pt x="20343" y="1465"/>
                  <a:pt x="20172" y="1445"/>
                </a:cubicBezTo>
                <a:cubicBezTo>
                  <a:pt x="20040" y="1429"/>
                  <a:pt x="19907" y="1423"/>
                  <a:pt x="19774" y="1427"/>
                </a:cubicBezTo>
                <a:lnTo>
                  <a:pt x="16044" y="1427"/>
                </a:lnTo>
                <a:lnTo>
                  <a:pt x="13556" y="1427"/>
                </a:lnTo>
                <a:cubicBezTo>
                  <a:pt x="13186" y="1430"/>
                  <a:pt x="12822" y="1378"/>
                  <a:pt x="12477" y="1278"/>
                </a:cubicBezTo>
                <a:cubicBezTo>
                  <a:pt x="12142" y="1180"/>
                  <a:pt x="11824" y="1036"/>
                  <a:pt x="11544" y="839"/>
                </a:cubicBezTo>
                <a:cubicBezTo>
                  <a:pt x="11175" y="579"/>
                  <a:pt x="10877" y="233"/>
                  <a:pt x="10436" y="75"/>
                </a:cubicBezTo>
                <a:cubicBezTo>
                  <a:pt x="10329" y="37"/>
                  <a:pt x="10217" y="12"/>
                  <a:pt x="10102" y="0"/>
                </a:cubicBezTo>
                <a:lnTo>
                  <a:pt x="0" y="6"/>
                </a:lnTo>
                <a:close/>
              </a:path>
            </a:pathLst>
          </a:cu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100">
                <a:solidFill>
                  <a:srgbClr val="3AA6DE"/>
                </a:solidFill>
              </a:defRPr>
            </a:pPr>
          </a:p>
        </p:txBody>
      </p:sp>
      <p:sp>
        <p:nvSpPr>
          <p:cNvPr id="10" name="TextBox 9"/>
          <p:cNvSpPr txBox="1"/>
          <p:nvPr/>
        </p:nvSpPr>
        <p:spPr>
          <a:xfrm>
            <a:off x="1537734" y="3270239"/>
            <a:ext cx="2757272" cy="2058187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r>
              <a:rPr lang="zh-CN" altLang="en-US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en-US" altLang="zh-CN" b="1" dirty="0" smtClean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您的容打在这里，或者通过复制您的文本后，在此框中选择粘贴，并选择只保留文字。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您的容打在这里，或者通过复制您的文本后，在此框中选择粘贴，并选择只保留文字。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Shape 908"/>
          <p:cNvSpPr/>
          <p:nvPr/>
        </p:nvSpPr>
        <p:spPr>
          <a:xfrm>
            <a:off x="4655046" y="2838191"/>
            <a:ext cx="2884605" cy="3111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extrusionOk="0">
                <a:moveTo>
                  <a:pt x="0" y="6"/>
                </a:moveTo>
                <a:lnTo>
                  <a:pt x="0" y="21600"/>
                </a:lnTo>
                <a:cubicBezTo>
                  <a:pt x="1797" y="21600"/>
                  <a:pt x="3593" y="21600"/>
                  <a:pt x="5390" y="21600"/>
                </a:cubicBezTo>
                <a:cubicBezTo>
                  <a:pt x="7186" y="21600"/>
                  <a:pt x="8983" y="21600"/>
                  <a:pt x="10779" y="21600"/>
                </a:cubicBezTo>
                <a:cubicBezTo>
                  <a:pt x="12576" y="21600"/>
                  <a:pt x="14372" y="21600"/>
                  <a:pt x="16169" y="21600"/>
                </a:cubicBezTo>
                <a:cubicBezTo>
                  <a:pt x="17067" y="21600"/>
                  <a:pt x="17965" y="21600"/>
                  <a:pt x="18864" y="21600"/>
                </a:cubicBezTo>
                <a:cubicBezTo>
                  <a:pt x="19762" y="21600"/>
                  <a:pt x="20660" y="21600"/>
                  <a:pt x="21558" y="21600"/>
                </a:cubicBezTo>
                <a:lnTo>
                  <a:pt x="21558" y="2855"/>
                </a:lnTo>
                <a:cubicBezTo>
                  <a:pt x="21600" y="2305"/>
                  <a:pt x="21246" y="1790"/>
                  <a:pt x="20671" y="1564"/>
                </a:cubicBezTo>
                <a:cubicBezTo>
                  <a:pt x="20513" y="1501"/>
                  <a:pt x="20343" y="1465"/>
                  <a:pt x="20172" y="1445"/>
                </a:cubicBezTo>
                <a:cubicBezTo>
                  <a:pt x="20040" y="1429"/>
                  <a:pt x="19907" y="1423"/>
                  <a:pt x="19774" y="1427"/>
                </a:cubicBezTo>
                <a:lnTo>
                  <a:pt x="16044" y="1427"/>
                </a:lnTo>
                <a:lnTo>
                  <a:pt x="13556" y="1427"/>
                </a:lnTo>
                <a:cubicBezTo>
                  <a:pt x="13186" y="1430"/>
                  <a:pt x="12822" y="1378"/>
                  <a:pt x="12477" y="1278"/>
                </a:cubicBezTo>
                <a:cubicBezTo>
                  <a:pt x="12142" y="1180"/>
                  <a:pt x="11824" y="1036"/>
                  <a:pt x="11544" y="839"/>
                </a:cubicBezTo>
                <a:cubicBezTo>
                  <a:pt x="11175" y="579"/>
                  <a:pt x="10877" y="233"/>
                  <a:pt x="10436" y="75"/>
                </a:cubicBezTo>
                <a:cubicBezTo>
                  <a:pt x="10329" y="37"/>
                  <a:pt x="10217" y="12"/>
                  <a:pt x="10102" y="0"/>
                </a:cubicBezTo>
                <a:lnTo>
                  <a:pt x="0" y="6"/>
                </a:lnTo>
                <a:close/>
              </a:path>
            </a:pathLst>
          </a:cu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100">
                <a:solidFill>
                  <a:srgbClr val="3AA6DE"/>
                </a:solidFill>
              </a:defRPr>
            </a:pPr>
          </a:p>
        </p:txBody>
      </p:sp>
      <p:sp>
        <p:nvSpPr>
          <p:cNvPr id="12" name="TextBox 11"/>
          <p:cNvSpPr txBox="1"/>
          <p:nvPr/>
        </p:nvSpPr>
        <p:spPr>
          <a:xfrm>
            <a:off x="4833419" y="3284984"/>
            <a:ext cx="2757272" cy="2058187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r>
              <a:rPr lang="zh-CN" altLang="en-US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en-US" altLang="zh-CN" b="1" dirty="0" smtClean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您的容打在这里，或者通过复制您的文本后，在此框中选择粘贴，并选择只保留文字。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您的容打在这里，或者通过复制您的文本后，在此框中选择粘贴，并选择只保留文字。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Shape 908"/>
          <p:cNvSpPr/>
          <p:nvPr/>
        </p:nvSpPr>
        <p:spPr>
          <a:xfrm>
            <a:off x="7912089" y="2838191"/>
            <a:ext cx="2884605" cy="3111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extrusionOk="0">
                <a:moveTo>
                  <a:pt x="0" y="6"/>
                </a:moveTo>
                <a:lnTo>
                  <a:pt x="0" y="21600"/>
                </a:lnTo>
                <a:cubicBezTo>
                  <a:pt x="1797" y="21600"/>
                  <a:pt x="3593" y="21600"/>
                  <a:pt x="5390" y="21600"/>
                </a:cubicBezTo>
                <a:cubicBezTo>
                  <a:pt x="7186" y="21600"/>
                  <a:pt x="8983" y="21600"/>
                  <a:pt x="10779" y="21600"/>
                </a:cubicBezTo>
                <a:cubicBezTo>
                  <a:pt x="12576" y="21600"/>
                  <a:pt x="14372" y="21600"/>
                  <a:pt x="16169" y="21600"/>
                </a:cubicBezTo>
                <a:cubicBezTo>
                  <a:pt x="17067" y="21600"/>
                  <a:pt x="17965" y="21600"/>
                  <a:pt x="18864" y="21600"/>
                </a:cubicBezTo>
                <a:cubicBezTo>
                  <a:pt x="19762" y="21600"/>
                  <a:pt x="20660" y="21600"/>
                  <a:pt x="21558" y="21600"/>
                </a:cubicBezTo>
                <a:lnTo>
                  <a:pt x="21558" y="2855"/>
                </a:lnTo>
                <a:cubicBezTo>
                  <a:pt x="21600" y="2305"/>
                  <a:pt x="21246" y="1790"/>
                  <a:pt x="20671" y="1564"/>
                </a:cubicBezTo>
                <a:cubicBezTo>
                  <a:pt x="20513" y="1501"/>
                  <a:pt x="20343" y="1465"/>
                  <a:pt x="20172" y="1445"/>
                </a:cubicBezTo>
                <a:cubicBezTo>
                  <a:pt x="20040" y="1429"/>
                  <a:pt x="19907" y="1423"/>
                  <a:pt x="19774" y="1427"/>
                </a:cubicBezTo>
                <a:lnTo>
                  <a:pt x="16044" y="1427"/>
                </a:lnTo>
                <a:lnTo>
                  <a:pt x="13556" y="1427"/>
                </a:lnTo>
                <a:cubicBezTo>
                  <a:pt x="13186" y="1430"/>
                  <a:pt x="12822" y="1378"/>
                  <a:pt x="12477" y="1278"/>
                </a:cubicBezTo>
                <a:cubicBezTo>
                  <a:pt x="12142" y="1180"/>
                  <a:pt x="11824" y="1036"/>
                  <a:pt x="11544" y="839"/>
                </a:cubicBezTo>
                <a:cubicBezTo>
                  <a:pt x="11175" y="579"/>
                  <a:pt x="10877" y="233"/>
                  <a:pt x="10436" y="75"/>
                </a:cubicBezTo>
                <a:cubicBezTo>
                  <a:pt x="10329" y="37"/>
                  <a:pt x="10217" y="12"/>
                  <a:pt x="10102" y="0"/>
                </a:cubicBezTo>
                <a:lnTo>
                  <a:pt x="0" y="6"/>
                </a:lnTo>
                <a:close/>
              </a:path>
            </a:pathLst>
          </a:cu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100">
                <a:solidFill>
                  <a:srgbClr val="3AA6DE"/>
                </a:solidFill>
              </a:defRPr>
            </a:pPr>
          </a:p>
        </p:txBody>
      </p:sp>
      <p:sp>
        <p:nvSpPr>
          <p:cNvPr id="14" name="TextBox 13"/>
          <p:cNvSpPr txBox="1"/>
          <p:nvPr/>
        </p:nvSpPr>
        <p:spPr>
          <a:xfrm>
            <a:off x="8090462" y="3284984"/>
            <a:ext cx="2757272" cy="2058187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r>
              <a:rPr lang="zh-CN" altLang="en-US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en-US" altLang="zh-CN" b="1" dirty="0" smtClean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您的容打在这里，或者通过复制您的文本后，在此框中选择粘贴，并选择只保留文字。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您的容打在这里，或者通过复制您的文本后，在此框中选择粘贴，并选择只保留文字。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网络调查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550590" y="6221042"/>
            <a:ext cx="2880320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1000" b="0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Introduction Of Atmospheric  Business</a:t>
            </a:r>
            <a:endParaRPr lang="en-US" altLang="zh-CN" sz="1000" b="0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algn="l"/>
            <a:r>
              <a:rPr lang="en-US" altLang="zh-CN" sz="1000" b="0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Plan Startup Plan PPT Template, </a:t>
            </a:r>
            <a:endParaRPr lang="en-US" altLang="zh-CN" sz="1000" b="0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algn="l"/>
            <a:r>
              <a:rPr lang="en-US" altLang="zh-CN" sz="1000" b="0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Complete Framework</a:t>
            </a:r>
            <a:endParaRPr lang="zh-CN" sz="1000" b="0" dirty="0">
              <a:solidFill>
                <a:schemeClr val="bg1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7" name="Group 3"/>
          <p:cNvGrpSpPr/>
          <p:nvPr/>
        </p:nvGrpSpPr>
        <p:grpSpPr>
          <a:xfrm>
            <a:off x="3011622" y="1734109"/>
            <a:ext cx="2207083" cy="2680018"/>
            <a:chOff x="4350885" y="2760476"/>
            <a:chExt cx="3180806" cy="3862390"/>
          </a:xfrm>
        </p:grpSpPr>
        <p:cxnSp>
          <p:nvCxnSpPr>
            <p:cNvPr id="8" name="Elbow Connector 4"/>
            <p:cNvCxnSpPr/>
            <p:nvPr/>
          </p:nvCxnSpPr>
          <p:spPr>
            <a:xfrm rot="16200000" flipV="1">
              <a:off x="4626566" y="3717741"/>
              <a:ext cx="3048000" cy="2762250"/>
            </a:xfrm>
            <a:prstGeom prst="bentConnector3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5"/>
            <p:cNvSpPr/>
            <p:nvPr/>
          </p:nvSpPr>
          <p:spPr>
            <a:xfrm>
              <a:off x="4350885" y="2760476"/>
              <a:ext cx="814388" cy="814388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en-US" sz="1400" dirty="0"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6"/>
          <p:cNvGrpSpPr/>
          <p:nvPr/>
        </p:nvGrpSpPr>
        <p:grpSpPr>
          <a:xfrm>
            <a:off x="7108645" y="1750227"/>
            <a:ext cx="2067018" cy="2663901"/>
            <a:chOff x="10255436" y="2783705"/>
            <a:chExt cx="2978946" cy="3839162"/>
          </a:xfrm>
        </p:grpSpPr>
        <p:cxnSp>
          <p:nvCxnSpPr>
            <p:cNvPr id="11" name="Elbow Connector 7"/>
            <p:cNvCxnSpPr/>
            <p:nvPr/>
          </p:nvCxnSpPr>
          <p:spPr>
            <a:xfrm rot="5400000" flipH="1" flipV="1">
              <a:off x="10017311" y="3812990"/>
              <a:ext cx="3048002" cy="2571751"/>
            </a:xfrm>
            <a:prstGeom prst="bentConnector3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8"/>
            <p:cNvSpPr/>
            <p:nvPr/>
          </p:nvSpPr>
          <p:spPr>
            <a:xfrm>
              <a:off x="12419994" y="2783705"/>
              <a:ext cx="814388" cy="814388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Impact MT Std" pitchFamily="34" charset="0"/>
                  <a:ea typeface="微软雅黑" panose="020B0503020204020204" pitchFamily="34" charset="-122"/>
                </a:rPr>
                <a:t>04</a:t>
              </a:r>
              <a:endParaRPr lang="en-US" sz="1400" dirty="0"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41"/>
          <p:cNvGrpSpPr/>
          <p:nvPr/>
        </p:nvGrpSpPr>
        <p:grpSpPr>
          <a:xfrm>
            <a:off x="5818486" y="2623039"/>
            <a:ext cx="565084" cy="2081891"/>
            <a:chOff x="8396084" y="3736785"/>
            <a:chExt cx="814388" cy="3000381"/>
          </a:xfrm>
        </p:grpSpPr>
        <p:sp>
          <p:nvSpPr>
            <p:cNvPr id="14" name="Oval 10"/>
            <p:cNvSpPr/>
            <p:nvPr/>
          </p:nvSpPr>
          <p:spPr>
            <a:xfrm>
              <a:off x="8396084" y="3736785"/>
              <a:ext cx="814388" cy="814388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en-US" sz="1400" dirty="0"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5" name="Straight Connector 11"/>
            <p:cNvCxnSpPr>
              <a:stCxn id="14" idx="4"/>
            </p:cNvCxnSpPr>
            <p:nvPr/>
          </p:nvCxnSpPr>
          <p:spPr>
            <a:xfrm>
              <a:off x="8803278" y="4551173"/>
              <a:ext cx="1" cy="2185993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2"/>
          <p:cNvGrpSpPr/>
          <p:nvPr/>
        </p:nvGrpSpPr>
        <p:grpSpPr>
          <a:xfrm>
            <a:off x="7515043" y="4131584"/>
            <a:ext cx="2486309" cy="802591"/>
            <a:chOff x="10841129" y="6215671"/>
            <a:chExt cx="3583221" cy="1156679"/>
          </a:xfrm>
        </p:grpSpPr>
        <p:cxnSp>
          <p:nvCxnSpPr>
            <p:cNvPr id="17" name="Elbow Connector 13"/>
            <p:cNvCxnSpPr/>
            <p:nvPr/>
          </p:nvCxnSpPr>
          <p:spPr>
            <a:xfrm flipV="1">
              <a:off x="10841129" y="6622866"/>
              <a:ext cx="2855821" cy="749484"/>
            </a:xfrm>
            <a:prstGeom prst="bentConnector3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4"/>
            <p:cNvSpPr/>
            <p:nvPr/>
          </p:nvSpPr>
          <p:spPr>
            <a:xfrm>
              <a:off x="13609962" y="6215671"/>
              <a:ext cx="814388" cy="814388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Impact MT Std" pitchFamily="34" charset="0"/>
                  <a:ea typeface="微软雅黑" panose="020B0503020204020204" pitchFamily="34" charset="-122"/>
                </a:rPr>
                <a:t>05</a:t>
              </a:r>
              <a:endParaRPr lang="en-US" sz="1400" dirty="0"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15"/>
          <p:cNvGrpSpPr/>
          <p:nvPr/>
        </p:nvGrpSpPr>
        <p:grpSpPr>
          <a:xfrm>
            <a:off x="2137182" y="4131584"/>
            <a:ext cx="2535684" cy="802591"/>
            <a:chOff x="3090660" y="6215671"/>
            <a:chExt cx="3654379" cy="1156679"/>
          </a:xfrm>
        </p:grpSpPr>
        <p:cxnSp>
          <p:nvCxnSpPr>
            <p:cNvPr id="20" name="Elbow Connector 16"/>
            <p:cNvCxnSpPr/>
            <p:nvPr/>
          </p:nvCxnSpPr>
          <p:spPr>
            <a:xfrm flipH="1" flipV="1">
              <a:off x="3889218" y="6622866"/>
              <a:ext cx="2855821" cy="749484"/>
            </a:xfrm>
            <a:prstGeom prst="bentConnector3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17"/>
            <p:cNvSpPr/>
            <p:nvPr/>
          </p:nvSpPr>
          <p:spPr>
            <a:xfrm>
              <a:off x="3090660" y="6215671"/>
              <a:ext cx="814388" cy="814388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en-US" sz="1400" dirty="0"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622598" y="4784159"/>
            <a:ext cx="273630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20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点击图片选择设置图片格式可直接替换图片。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550590" y="2263879"/>
            <a:ext cx="273630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20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4727054" y="1389958"/>
            <a:ext cx="2600094" cy="1418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20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方正兰亭黑_GBK" pitchFamily="2" charset="-122"/>
            </a:endParaRP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换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图片。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8975526" y="2263879"/>
            <a:ext cx="273630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20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直接替换图片。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8975526" y="4784159"/>
            <a:ext cx="273630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20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点击图片选择设置图片格式可直接替换图片。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536374" y="3923703"/>
            <a:ext cx="3143008" cy="2961681"/>
            <a:chOff x="4393601" y="3896320"/>
            <a:chExt cx="3143008" cy="2961681"/>
          </a:xfrm>
        </p:grpSpPr>
        <p:grpSp>
          <p:nvGrpSpPr>
            <p:cNvPr id="28" name="Group 4"/>
            <p:cNvGrpSpPr>
              <a:grpSpLocks noChangeAspect="1"/>
            </p:cNvGrpSpPr>
            <p:nvPr/>
          </p:nvGrpSpPr>
          <p:grpSpPr bwMode="auto">
            <a:xfrm>
              <a:off x="4393601" y="3896320"/>
              <a:ext cx="3143008" cy="2961681"/>
              <a:chOff x="2291" y="1478"/>
              <a:chExt cx="3016" cy="2842"/>
            </a:xfrm>
          </p:grpSpPr>
          <p:sp>
            <p:nvSpPr>
              <p:cNvPr id="3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345" y="1482"/>
                <a:ext cx="2900" cy="2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>
                <a:off x="4167" y="2453"/>
                <a:ext cx="1140" cy="1333"/>
              </a:xfrm>
              <a:custGeom>
                <a:avLst/>
                <a:gdLst>
                  <a:gd name="T0" fmla="*/ 209 w 277"/>
                  <a:gd name="T1" fmla="*/ 80 h 324"/>
                  <a:gd name="T2" fmla="*/ 233 w 277"/>
                  <a:gd name="T3" fmla="*/ 261 h 324"/>
                  <a:gd name="T4" fmla="*/ 63 w 277"/>
                  <a:gd name="T5" fmla="*/ 281 h 324"/>
                  <a:gd name="T6" fmla="*/ 43 w 277"/>
                  <a:gd name="T7" fmla="*/ 57 h 324"/>
                  <a:gd name="T8" fmla="*/ 209 w 277"/>
                  <a:gd name="T9" fmla="*/ 8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324">
                    <a:moveTo>
                      <a:pt x="209" y="80"/>
                    </a:moveTo>
                    <a:cubicBezTo>
                      <a:pt x="266" y="123"/>
                      <a:pt x="277" y="204"/>
                      <a:pt x="233" y="261"/>
                    </a:cubicBezTo>
                    <a:cubicBezTo>
                      <a:pt x="190" y="318"/>
                      <a:pt x="119" y="324"/>
                      <a:pt x="63" y="281"/>
                    </a:cubicBezTo>
                    <a:cubicBezTo>
                      <a:pt x="6" y="237"/>
                      <a:pt x="0" y="114"/>
                      <a:pt x="43" y="57"/>
                    </a:cubicBezTo>
                    <a:cubicBezTo>
                      <a:pt x="86" y="0"/>
                      <a:pt x="153" y="36"/>
                      <a:pt x="209" y="80"/>
                    </a:cubicBezTo>
                    <a:close/>
                  </a:path>
                </a:pathLst>
              </a:custGeom>
              <a:solidFill>
                <a:srgbClr val="E7D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32" name="Freeform 6"/>
              <p:cNvSpPr/>
              <p:nvPr/>
            </p:nvSpPr>
            <p:spPr bwMode="auto">
              <a:xfrm>
                <a:off x="2291" y="2453"/>
                <a:ext cx="1140" cy="1333"/>
              </a:xfrm>
              <a:custGeom>
                <a:avLst/>
                <a:gdLst>
                  <a:gd name="T0" fmla="*/ 67 w 277"/>
                  <a:gd name="T1" fmla="*/ 80 h 324"/>
                  <a:gd name="T2" fmla="*/ 43 w 277"/>
                  <a:gd name="T3" fmla="*/ 261 h 324"/>
                  <a:gd name="T4" fmla="*/ 214 w 277"/>
                  <a:gd name="T5" fmla="*/ 281 h 324"/>
                  <a:gd name="T6" fmla="*/ 234 w 277"/>
                  <a:gd name="T7" fmla="*/ 57 h 324"/>
                  <a:gd name="T8" fmla="*/ 67 w 277"/>
                  <a:gd name="T9" fmla="*/ 8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324">
                    <a:moveTo>
                      <a:pt x="67" y="80"/>
                    </a:moveTo>
                    <a:cubicBezTo>
                      <a:pt x="11" y="123"/>
                      <a:pt x="0" y="204"/>
                      <a:pt x="43" y="261"/>
                    </a:cubicBezTo>
                    <a:cubicBezTo>
                      <a:pt x="87" y="318"/>
                      <a:pt x="157" y="324"/>
                      <a:pt x="214" y="281"/>
                    </a:cubicBezTo>
                    <a:cubicBezTo>
                      <a:pt x="271" y="237"/>
                      <a:pt x="277" y="114"/>
                      <a:pt x="234" y="57"/>
                    </a:cubicBezTo>
                    <a:cubicBezTo>
                      <a:pt x="190" y="0"/>
                      <a:pt x="124" y="36"/>
                      <a:pt x="67" y="80"/>
                    </a:cubicBezTo>
                    <a:close/>
                  </a:path>
                </a:pathLst>
              </a:custGeom>
              <a:solidFill>
                <a:srgbClr val="E7D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33" name="Freeform 7"/>
              <p:cNvSpPr/>
              <p:nvPr/>
            </p:nvSpPr>
            <p:spPr bwMode="auto">
              <a:xfrm>
                <a:off x="2596" y="1478"/>
                <a:ext cx="2394" cy="1699"/>
              </a:xfrm>
              <a:custGeom>
                <a:avLst/>
                <a:gdLst>
                  <a:gd name="T0" fmla="*/ 35 w 582"/>
                  <a:gd name="T1" fmla="*/ 0 h 413"/>
                  <a:gd name="T2" fmla="*/ 547 w 582"/>
                  <a:gd name="T3" fmla="*/ 0 h 413"/>
                  <a:gd name="T4" fmla="*/ 582 w 582"/>
                  <a:gd name="T5" fmla="*/ 35 h 413"/>
                  <a:gd name="T6" fmla="*/ 582 w 582"/>
                  <a:gd name="T7" fmla="*/ 378 h 413"/>
                  <a:gd name="T8" fmla="*/ 547 w 582"/>
                  <a:gd name="T9" fmla="*/ 413 h 413"/>
                  <a:gd name="T10" fmla="*/ 35 w 582"/>
                  <a:gd name="T11" fmla="*/ 413 h 413"/>
                  <a:gd name="T12" fmla="*/ 0 w 582"/>
                  <a:gd name="T13" fmla="*/ 378 h 413"/>
                  <a:gd name="T14" fmla="*/ 0 w 582"/>
                  <a:gd name="T15" fmla="*/ 35 h 413"/>
                  <a:gd name="T16" fmla="*/ 35 w 582"/>
                  <a:gd name="T17" fmla="*/ 0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2" h="413">
                    <a:moveTo>
                      <a:pt x="35" y="0"/>
                    </a:moveTo>
                    <a:cubicBezTo>
                      <a:pt x="547" y="0"/>
                      <a:pt x="547" y="0"/>
                      <a:pt x="547" y="0"/>
                    </a:cubicBezTo>
                    <a:cubicBezTo>
                      <a:pt x="566" y="0"/>
                      <a:pt x="582" y="16"/>
                      <a:pt x="582" y="35"/>
                    </a:cubicBezTo>
                    <a:cubicBezTo>
                      <a:pt x="582" y="378"/>
                      <a:pt x="582" y="378"/>
                      <a:pt x="582" y="378"/>
                    </a:cubicBezTo>
                    <a:cubicBezTo>
                      <a:pt x="582" y="397"/>
                      <a:pt x="566" y="413"/>
                      <a:pt x="547" y="413"/>
                    </a:cubicBezTo>
                    <a:cubicBezTo>
                      <a:pt x="35" y="413"/>
                      <a:pt x="35" y="413"/>
                      <a:pt x="35" y="413"/>
                    </a:cubicBezTo>
                    <a:cubicBezTo>
                      <a:pt x="16" y="413"/>
                      <a:pt x="0" y="397"/>
                      <a:pt x="0" y="378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34" name="Freeform 9"/>
              <p:cNvSpPr/>
              <p:nvPr/>
            </p:nvSpPr>
            <p:spPr bwMode="auto">
              <a:xfrm>
                <a:off x="2649" y="2128"/>
                <a:ext cx="37" cy="403"/>
              </a:xfrm>
              <a:custGeom>
                <a:avLst/>
                <a:gdLst>
                  <a:gd name="T0" fmla="*/ 0 w 9"/>
                  <a:gd name="T1" fmla="*/ 94 h 98"/>
                  <a:gd name="T2" fmla="*/ 0 w 9"/>
                  <a:gd name="T3" fmla="*/ 4 h 98"/>
                  <a:gd name="T4" fmla="*/ 5 w 9"/>
                  <a:gd name="T5" fmla="*/ 0 h 98"/>
                  <a:gd name="T6" fmla="*/ 5 w 9"/>
                  <a:gd name="T7" fmla="*/ 0 h 98"/>
                  <a:gd name="T8" fmla="*/ 9 w 9"/>
                  <a:gd name="T9" fmla="*/ 4 h 98"/>
                  <a:gd name="T10" fmla="*/ 9 w 9"/>
                  <a:gd name="T11" fmla="*/ 94 h 98"/>
                  <a:gd name="T12" fmla="*/ 5 w 9"/>
                  <a:gd name="T13" fmla="*/ 98 h 98"/>
                  <a:gd name="T14" fmla="*/ 5 w 9"/>
                  <a:gd name="T15" fmla="*/ 98 h 98"/>
                  <a:gd name="T16" fmla="*/ 0 w 9"/>
                  <a:gd name="T17" fmla="*/ 9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8">
                    <a:moveTo>
                      <a:pt x="0" y="9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7" y="98"/>
                      <a:pt x="5" y="98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2" y="98"/>
                      <a:pt x="0" y="96"/>
                      <a:pt x="0" y="9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35" name="Oval 10"/>
              <p:cNvSpPr>
                <a:spLocks noChangeArrowheads="1"/>
              </p:cNvSpPr>
              <p:nvPr/>
            </p:nvSpPr>
            <p:spPr bwMode="auto">
              <a:xfrm>
                <a:off x="4813" y="2268"/>
                <a:ext cx="119" cy="12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36" name="Freeform 11"/>
              <p:cNvSpPr/>
              <p:nvPr/>
            </p:nvSpPr>
            <p:spPr bwMode="auto">
              <a:xfrm>
                <a:off x="2415" y="3366"/>
                <a:ext cx="831" cy="950"/>
              </a:xfrm>
              <a:custGeom>
                <a:avLst/>
                <a:gdLst>
                  <a:gd name="T0" fmla="*/ 123 w 831"/>
                  <a:gd name="T1" fmla="*/ 0 h 950"/>
                  <a:gd name="T2" fmla="*/ 0 w 831"/>
                  <a:gd name="T3" fmla="*/ 950 h 950"/>
                  <a:gd name="T4" fmla="*/ 728 w 831"/>
                  <a:gd name="T5" fmla="*/ 950 h 950"/>
                  <a:gd name="T6" fmla="*/ 831 w 831"/>
                  <a:gd name="T7" fmla="*/ 136 h 950"/>
                  <a:gd name="T8" fmla="*/ 123 w 831"/>
                  <a:gd name="T9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1" h="950">
                    <a:moveTo>
                      <a:pt x="123" y="0"/>
                    </a:moveTo>
                    <a:lnTo>
                      <a:pt x="0" y="950"/>
                    </a:lnTo>
                    <a:lnTo>
                      <a:pt x="728" y="950"/>
                    </a:lnTo>
                    <a:lnTo>
                      <a:pt x="831" y="13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7D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37" name="Freeform 12"/>
              <p:cNvSpPr/>
              <p:nvPr/>
            </p:nvSpPr>
            <p:spPr bwMode="auto">
              <a:xfrm>
                <a:off x="2345" y="3744"/>
                <a:ext cx="921" cy="572"/>
              </a:xfrm>
              <a:custGeom>
                <a:avLst/>
                <a:gdLst>
                  <a:gd name="T0" fmla="*/ 70 w 921"/>
                  <a:gd name="T1" fmla="*/ 0 h 572"/>
                  <a:gd name="T2" fmla="*/ 0 w 921"/>
                  <a:gd name="T3" fmla="*/ 572 h 572"/>
                  <a:gd name="T4" fmla="*/ 868 w 921"/>
                  <a:gd name="T5" fmla="*/ 572 h 572"/>
                  <a:gd name="T6" fmla="*/ 921 w 921"/>
                  <a:gd name="T7" fmla="*/ 128 h 572"/>
                  <a:gd name="T8" fmla="*/ 70 w 921"/>
                  <a:gd name="T9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1" h="572">
                    <a:moveTo>
                      <a:pt x="70" y="0"/>
                    </a:moveTo>
                    <a:lnTo>
                      <a:pt x="0" y="572"/>
                    </a:lnTo>
                    <a:lnTo>
                      <a:pt x="868" y="572"/>
                    </a:lnTo>
                    <a:lnTo>
                      <a:pt x="921" y="12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38" name="Freeform 13"/>
              <p:cNvSpPr/>
              <p:nvPr/>
            </p:nvSpPr>
            <p:spPr bwMode="auto">
              <a:xfrm>
                <a:off x="2390" y="3078"/>
                <a:ext cx="658" cy="531"/>
              </a:xfrm>
              <a:custGeom>
                <a:avLst/>
                <a:gdLst>
                  <a:gd name="T0" fmla="*/ 42 w 160"/>
                  <a:gd name="T1" fmla="*/ 2 h 129"/>
                  <a:gd name="T2" fmla="*/ 18 w 160"/>
                  <a:gd name="T3" fmla="*/ 73 h 129"/>
                  <a:gd name="T4" fmla="*/ 108 w 160"/>
                  <a:gd name="T5" fmla="*/ 127 h 129"/>
                  <a:gd name="T6" fmla="*/ 142 w 160"/>
                  <a:gd name="T7" fmla="*/ 61 h 129"/>
                  <a:gd name="T8" fmla="*/ 42 w 160"/>
                  <a:gd name="T9" fmla="*/ 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29">
                    <a:moveTo>
                      <a:pt x="42" y="2"/>
                    </a:moveTo>
                    <a:cubicBezTo>
                      <a:pt x="6" y="4"/>
                      <a:pt x="0" y="38"/>
                      <a:pt x="18" y="73"/>
                    </a:cubicBezTo>
                    <a:cubicBezTo>
                      <a:pt x="36" y="107"/>
                      <a:pt x="72" y="129"/>
                      <a:pt x="108" y="127"/>
                    </a:cubicBezTo>
                    <a:cubicBezTo>
                      <a:pt x="145" y="125"/>
                      <a:pt x="160" y="96"/>
                      <a:pt x="142" y="61"/>
                    </a:cubicBezTo>
                    <a:cubicBezTo>
                      <a:pt x="123" y="27"/>
                      <a:pt x="79" y="0"/>
                      <a:pt x="42" y="2"/>
                    </a:cubicBezTo>
                    <a:close/>
                  </a:path>
                </a:pathLst>
              </a:custGeom>
              <a:solidFill>
                <a:srgbClr val="D5B2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39" name="Freeform 14"/>
              <p:cNvSpPr/>
              <p:nvPr/>
            </p:nvSpPr>
            <p:spPr bwMode="auto">
              <a:xfrm>
                <a:off x="2374" y="2440"/>
                <a:ext cx="292" cy="815"/>
              </a:xfrm>
              <a:custGeom>
                <a:avLst/>
                <a:gdLst>
                  <a:gd name="T0" fmla="*/ 33 w 71"/>
                  <a:gd name="T1" fmla="*/ 1 h 198"/>
                  <a:gd name="T2" fmla="*/ 23 w 71"/>
                  <a:gd name="T3" fmla="*/ 15 h 198"/>
                  <a:gd name="T4" fmla="*/ 2 w 71"/>
                  <a:gd name="T5" fmla="*/ 159 h 198"/>
                  <a:gd name="T6" fmla="*/ 22 w 71"/>
                  <a:gd name="T7" fmla="*/ 196 h 198"/>
                  <a:gd name="T8" fmla="*/ 22 w 71"/>
                  <a:gd name="T9" fmla="*/ 196 h 198"/>
                  <a:gd name="T10" fmla="*/ 52 w 71"/>
                  <a:gd name="T11" fmla="*/ 174 h 198"/>
                  <a:gd name="T12" fmla="*/ 68 w 71"/>
                  <a:gd name="T13" fmla="*/ 46 h 198"/>
                  <a:gd name="T14" fmla="*/ 33 w 71"/>
                  <a:gd name="T15" fmla="*/ 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98">
                    <a:moveTo>
                      <a:pt x="33" y="1"/>
                    </a:moveTo>
                    <a:cubicBezTo>
                      <a:pt x="25" y="0"/>
                      <a:pt x="23" y="7"/>
                      <a:pt x="23" y="15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0" y="173"/>
                      <a:pt x="9" y="194"/>
                      <a:pt x="22" y="196"/>
                    </a:cubicBezTo>
                    <a:cubicBezTo>
                      <a:pt x="22" y="196"/>
                      <a:pt x="22" y="196"/>
                      <a:pt x="22" y="196"/>
                    </a:cubicBezTo>
                    <a:cubicBezTo>
                      <a:pt x="35" y="198"/>
                      <a:pt x="50" y="188"/>
                      <a:pt x="52" y="174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1" y="25"/>
                      <a:pt x="49" y="3"/>
                      <a:pt x="33" y="1"/>
                    </a:cubicBezTo>
                    <a:close/>
                  </a:path>
                </a:pathLst>
              </a:custGeom>
              <a:solidFill>
                <a:srgbClr val="D5B2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40" name="Freeform 15"/>
              <p:cNvSpPr/>
              <p:nvPr/>
            </p:nvSpPr>
            <p:spPr bwMode="auto">
              <a:xfrm>
                <a:off x="2357" y="2440"/>
                <a:ext cx="268" cy="856"/>
              </a:xfrm>
              <a:custGeom>
                <a:avLst/>
                <a:gdLst>
                  <a:gd name="T0" fmla="*/ 37 w 65"/>
                  <a:gd name="T1" fmla="*/ 1 h 208"/>
                  <a:gd name="T2" fmla="*/ 22 w 65"/>
                  <a:gd name="T3" fmla="*/ 12 h 208"/>
                  <a:gd name="T4" fmla="*/ 1 w 65"/>
                  <a:gd name="T5" fmla="*/ 174 h 208"/>
                  <a:gd name="T6" fmla="*/ 19 w 65"/>
                  <a:gd name="T7" fmla="*/ 206 h 208"/>
                  <a:gd name="T8" fmla="*/ 19 w 65"/>
                  <a:gd name="T9" fmla="*/ 206 h 208"/>
                  <a:gd name="T10" fmla="*/ 46 w 65"/>
                  <a:gd name="T11" fmla="*/ 187 h 208"/>
                  <a:gd name="T12" fmla="*/ 63 w 65"/>
                  <a:gd name="T13" fmla="*/ 40 h 208"/>
                  <a:gd name="T14" fmla="*/ 37 w 65"/>
                  <a:gd name="T15" fmla="*/ 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208">
                    <a:moveTo>
                      <a:pt x="37" y="1"/>
                    </a:moveTo>
                    <a:cubicBezTo>
                      <a:pt x="30" y="0"/>
                      <a:pt x="23" y="5"/>
                      <a:pt x="22" y="12"/>
                    </a:cubicBezTo>
                    <a:cubicBezTo>
                      <a:pt x="1" y="174"/>
                      <a:pt x="1" y="174"/>
                      <a:pt x="1" y="174"/>
                    </a:cubicBezTo>
                    <a:cubicBezTo>
                      <a:pt x="0" y="186"/>
                      <a:pt x="7" y="205"/>
                      <a:pt x="19" y="206"/>
                    </a:cubicBezTo>
                    <a:cubicBezTo>
                      <a:pt x="19" y="206"/>
                      <a:pt x="19" y="206"/>
                      <a:pt x="19" y="206"/>
                    </a:cubicBezTo>
                    <a:cubicBezTo>
                      <a:pt x="31" y="208"/>
                      <a:pt x="45" y="199"/>
                      <a:pt x="46" y="187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5" y="21"/>
                      <a:pt x="51" y="3"/>
                      <a:pt x="37" y="1"/>
                    </a:cubicBezTo>
                    <a:close/>
                  </a:path>
                </a:pathLst>
              </a:custGeom>
              <a:solidFill>
                <a:srgbClr val="E7D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41" name="Freeform 16"/>
              <p:cNvSpPr/>
              <p:nvPr/>
            </p:nvSpPr>
            <p:spPr bwMode="auto">
              <a:xfrm>
                <a:off x="2369" y="3082"/>
                <a:ext cx="626" cy="576"/>
              </a:xfrm>
              <a:custGeom>
                <a:avLst/>
                <a:gdLst>
                  <a:gd name="T0" fmla="*/ 44 w 152"/>
                  <a:gd name="T1" fmla="*/ 3 h 140"/>
                  <a:gd name="T2" fmla="*/ 18 w 152"/>
                  <a:gd name="T3" fmla="*/ 76 h 140"/>
                  <a:gd name="T4" fmla="*/ 108 w 152"/>
                  <a:gd name="T5" fmla="*/ 136 h 140"/>
                  <a:gd name="T6" fmla="*/ 134 w 152"/>
                  <a:gd name="T7" fmla="*/ 63 h 140"/>
                  <a:gd name="T8" fmla="*/ 44 w 152"/>
                  <a:gd name="T9" fmla="*/ 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140">
                    <a:moveTo>
                      <a:pt x="44" y="3"/>
                    </a:moveTo>
                    <a:cubicBezTo>
                      <a:pt x="12" y="7"/>
                      <a:pt x="0" y="40"/>
                      <a:pt x="18" y="76"/>
                    </a:cubicBezTo>
                    <a:cubicBezTo>
                      <a:pt x="36" y="113"/>
                      <a:pt x="76" y="140"/>
                      <a:pt x="108" y="136"/>
                    </a:cubicBezTo>
                    <a:cubicBezTo>
                      <a:pt x="140" y="133"/>
                      <a:pt x="152" y="100"/>
                      <a:pt x="134" y="63"/>
                    </a:cubicBezTo>
                    <a:cubicBezTo>
                      <a:pt x="116" y="27"/>
                      <a:pt x="76" y="0"/>
                      <a:pt x="44" y="3"/>
                    </a:cubicBezTo>
                    <a:close/>
                  </a:path>
                </a:pathLst>
              </a:custGeom>
              <a:solidFill>
                <a:srgbClr val="E7D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42" name="Freeform 17"/>
              <p:cNvSpPr/>
              <p:nvPr/>
            </p:nvSpPr>
            <p:spPr bwMode="auto">
              <a:xfrm>
                <a:off x="2431" y="2457"/>
                <a:ext cx="103" cy="169"/>
              </a:xfrm>
              <a:custGeom>
                <a:avLst/>
                <a:gdLst>
                  <a:gd name="T0" fmla="*/ 8 w 25"/>
                  <a:gd name="T1" fmla="*/ 0 h 41"/>
                  <a:gd name="T2" fmla="*/ 4 w 25"/>
                  <a:gd name="T3" fmla="*/ 8 h 41"/>
                  <a:gd name="T4" fmla="*/ 0 w 25"/>
                  <a:gd name="T5" fmla="*/ 41 h 41"/>
                  <a:gd name="T6" fmla="*/ 23 w 25"/>
                  <a:gd name="T7" fmla="*/ 36 h 41"/>
                  <a:gd name="T8" fmla="*/ 8 w 2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1">
                    <a:moveTo>
                      <a:pt x="8" y="0"/>
                    </a:moveTo>
                    <a:cubicBezTo>
                      <a:pt x="6" y="2"/>
                      <a:pt x="5" y="5"/>
                      <a:pt x="4" y="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8" y="40"/>
                      <a:pt x="15" y="39"/>
                      <a:pt x="23" y="36"/>
                    </a:cubicBezTo>
                    <a:cubicBezTo>
                      <a:pt x="25" y="22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rgbClr val="F7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43" name="Freeform 18"/>
              <p:cNvSpPr/>
              <p:nvPr/>
            </p:nvSpPr>
            <p:spPr bwMode="auto">
              <a:xfrm>
                <a:off x="4352" y="3366"/>
                <a:ext cx="827" cy="950"/>
              </a:xfrm>
              <a:custGeom>
                <a:avLst/>
                <a:gdLst>
                  <a:gd name="T0" fmla="*/ 708 w 827"/>
                  <a:gd name="T1" fmla="*/ 0 h 950"/>
                  <a:gd name="T2" fmla="*/ 827 w 827"/>
                  <a:gd name="T3" fmla="*/ 950 h 950"/>
                  <a:gd name="T4" fmla="*/ 103 w 827"/>
                  <a:gd name="T5" fmla="*/ 950 h 950"/>
                  <a:gd name="T6" fmla="*/ 0 w 827"/>
                  <a:gd name="T7" fmla="*/ 136 h 950"/>
                  <a:gd name="T8" fmla="*/ 708 w 827"/>
                  <a:gd name="T9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7" h="950">
                    <a:moveTo>
                      <a:pt x="708" y="0"/>
                    </a:moveTo>
                    <a:lnTo>
                      <a:pt x="827" y="950"/>
                    </a:lnTo>
                    <a:lnTo>
                      <a:pt x="103" y="950"/>
                    </a:lnTo>
                    <a:lnTo>
                      <a:pt x="0" y="136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rgbClr val="E7D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44" name="Freeform 19"/>
              <p:cNvSpPr/>
              <p:nvPr/>
            </p:nvSpPr>
            <p:spPr bwMode="auto">
              <a:xfrm>
                <a:off x="4332" y="3744"/>
                <a:ext cx="917" cy="572"/>
              </a:xfrm>
              <a:custGeom>
                <a:avLst/>
                <a:gdLst>
                  <a:gd name="T0" fmla="*/ 847 w 917"/>
                  <a:gd name="T1" fmla="*/ 0 h 572"/>
                  <a:gd name="T2" fmla="*/ 917 w 917"/>
                  <a:gd name="T3" fmla="*/ 572 h 572"/>
                  <a:gd name="T4" fmla="*/ 53 w 917"/>
                  <a:gd name="T5" fmla="*/ 572 h 572"/>
                  <a:gd name="T6" fmla="*/ 0 w 917"/>
                  <a:gd name="T7" fmla="*/ 128 h 572"/>
                  <a:gd name="T8" fmla="*/ 847 w 917"/>
                  <a:gd name="T9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7" h="572">
                    <a:moveTo>
                      <a:pt x="847" y="0"/>
                    </a:moveTo>
                    <a:lnTo>
                      <a:pt x="917" y="572"/>
                    </a:lnTo>
                    <a:lnTo>
                      <a:pt x="53" y="572"/>
                    </a:lnTo>
                    <a:lnTo>
                      <a:pt x="0" y="128"/>
                    </a:lnTo>
                    <a:lnTo>
                      <a:pt x="84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45" name="Freeform 20"/>
              <p:cNvSpPr/>
              <p:nvPr/>
            </p:nvSpPr>
            <p:spPr bwMode="auto">
              <a:xfrm>
                <a:off x="4550" y="3078"/>
                <a:ext cx="658" cy="531"/>
              </a:xfrm>
              <a:custGeom>
                <a:avLst/>
                <a:gdLst>
                  <a:gd name="T0" fmla="*/ 117 w 160"/>
                  <a:gd name="T1" fmla="*/ 2 h 129"/>
                  <a:gd name="T2" fmla="*/ 142 w 160"/>
                  <a:gd name="T3" fmla="*/ 73 h 129"/>
                  <a:gd name="T4" fmla="*/ 51 w 160"/>
                  <a:gd name="T5" fmla="*/ 127 h 129"/>
                  <a:gd name="T6" fmla="*/ 18 w 160"/>
                  <a:gd name="T7" fmla="*/ 61 h 129"/>
                  <a:gd name="T8" fmla="*/ 117 w 160"/>
                  <a:gd name="T9" fmla="*/ 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29">
                    <a:moveTo>
                      <a:pt x="117" y="2"/>
                    </a:moveTo>
                    <a:cubicBezTo>
                      <a:pt x="154" y="4"/>
                      <a:pt x="160" y="38"/>
                      <a:pt x="142" y="73"/>
                    </a:cubicBezTo>
                    <a:cubicBezTo>
                      <a:pt x="123" y="107"/>
                      <a:pt x="88" y="129"/>
                      <a:pt x="51" y="127"/>
                    </a:cubicBezTo>
                    <a:cubicBezTo>
                      <a:pt x="15" y="125"/>
                      <a:pt x="0" y="96"/>
                      <a:pt x="18" y="61"/>
                    </a:cubicBezTo>
                    <a:cubicBezTo>
                      <a:pt x="36" y="27"/>
                      <a:pt x="81" y="0"/>
                      <a:pt x="117" y="2"/>
                    </a:cubicBezTo>
                    <a:close/>
                  </a:path>
                </a:pathLst>
              </a:custGeom>
              <a:solidFill>
                <a:srgbClr val="D5B2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46" name="Freeform 21"/>
              <p:cNvSpPr/>
              <p:nvPr/>
            </p:nvSpPr>
            <p:spPr bwMode="auto">
              <a:xfrm>
                <a:off x="4932" y="2440"/>
                <a:ext cx="293" cy="815"/>
              </a:xfrm>
              <a:custGeom>
                <a:avLst/>
                <a:gdLst>
                  <a:gd name="T0" fmla="*/ 38 w 71"/>
                  <a:gd name="T1" fmla="*/ 1 h 198"/>
                  <a:gd name="T2" fmla="*/ 48 w 71"/>
                  <a:gd name="T3" fmla="*/ 15 h 198"/>
                  <a:gd name="T4" fmla="*/ 69 w 71"/>
                  <a:gd name="T5" fmla="*/ 159 h 198"/>
                  <a:gd name="T6" fmla="*/ 49 w 71"/>
                  <a:gd name="T7" fmla="*/ 196 h 198"/>
                  <a:gd name="T8" fmla="*/ 49 w 71"/>
                  <a:gd name="T9" fmla="*/ 196 h 198"/>
                  <a:gd name="T10" fmla="*/ 19 w 71"/>
                  <a:gd name="T11" fmla="*/ 174 h 198"/>
                  <a:gd name="T12" fmla="*/ 2 w 71"/>
                  <a:gd name="T13" fmla="*/ 46 h 198"/>
                  <a:gd name="T14" fmla="*/ 38 w 71"/>
                  <a:gd name="T15" fmla="*/ 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98">
                    <a:moveTo>
                      <a:pt x="38" y="1"/>
                    </a:moveTo>
                    <a:cubicBezTo>
                      <a:pt x="46" y="0"/>
                      <a:pt x="47" y="7"/>
                      <a:pt x="48" y="15"/>
                    </a:cubicBezTo>
                    <a:cubicBezTo>
                      <a:pt x="69" y="159"/>
                      <a:pt x="69" y="159"/>
                      <a:pt x="69" y="159"/>
                    </a:cubicBezTo>
                    <a:cubicBezTo>
                      <a:pt x="71" y="173"/>
                      <a:pt x="62" y="194"/>
                      <a:pt x="49" y="196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35" y="198"/>
                      <a:pt x="20" y="188"/>
                      <a:pt x="19" y="174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0" y="25"/>
                      <a:pt x="22" y="3"/>
                      <a:pt x="38" y="1"/>
                    </a:cubicBezTo>
                    <a:close/>
                  </a:path>
                </a:pathLst>
              </a:custGeom>
              <a:solidFill>
                <a:srgbClr val="D5B2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47" name="Freeform 22"/>
              <p:cNvSpPr/>
              <p:nvPr/>
            </p:nvSpPr>
            <p:spPr bwMode="auto">
              <a:xfrm>
                <a:off x="4969" y="2440"/>
                <a:ext cx="272" cy="856"/>
              </a:xfrm>
              <a:custGeom>
                <a:avLst/>
                <a:gdLst>
                  <a:gd name="T0" fmla="*/ 29 w 66"/>
                  <a:gd name="T1" fmla="*/ 1 h 208"/>
                  <a:gd name="T2" fmla="*/ 43 w 66"/>
                  <a:gd name="T3" fmla="*/ 12 h 208"/>
                  <a:gd name="T4" fmla="*/ 65 w 66"/>
                  <a:gd name="T5" fmla="*/ 174 h 208"/>
                  <a:gd name="T6" fmla="*/ 46 w 66"/>
                  <a:gd name="T7" fmla="*/ 206 h 208"/>
                  <a:gd name="T8" fmla="*/ 46 w 66"/>
                  <a:gd name="T9" fmla="*/ 206 h 208"/>
                  <a:gd name="T10" fmla="*/ 20 w 66"/>
                  <a:gd name="T11" fmla="*/ 187 h 208"/>
                  <a:gd name="T12" fmla="*/ 3 w 66"/>
                  <a:gd name="T13" fmla="*/ 40 h 208"/>
                  <a:gd name="T14" fmla="*/ 29 w 66"/>
                  <a:gd name="T15" fmla="*/ 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208">
                    <a:moveTo>
                      <a:pt x="29" y="1"/>
                    </a:moveTo>
                    <a:cubicBezTo>
                      <a:pt x="36" y="0"/>
                      <a:pt x="42" y="5"/>
                      <a:pt x="43" y="12"/>
                    </a:cubicBezTo>
                    <a:cubicBezTo>
                      <a:pt x="65" y="174"/>
                      <a:pt x="65" y="174"/>
                      <a:pt x="65" y="174"/>
                    </a:cubicBezTo>
                    <a:cubicBezTo>
                      <a:pt x="66" y="186"/>
                      <a:pt x="58" y="205"/>
                      <a:pt x="46" y="206"/>
                    </a:cubicBezTo>
                    <a:cubicBezTo>
                      <a:pt x="46" y="206"/>
                      <a:pt x="46" y="206"/>
                      <a:pt x="46" y="206"/>
                    </a:cubicBezTo>
                    <a:cubicBezTo>
                      <a:pt x="35" y="208"/>
                      <a:pt x="21" y="199"/>
                      <a:pt x="20" y="187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0" y="21"/>
                      <a:pt x="15" y="3"/>
                      <a:pt x="29" y="1"/>
                    </a:cubicBezTo>
                    <a:close/>
                  </a:path>
                </a:pathLst>
              </a:custGeom>
              <a:solidFill>
                <a:srgbClr val="E7D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48" name="Freeform 23"/>
              <p:cNvSpPr/>
              <p:nvPr/>
            </p:nvSpPr>
            <p:spPr bwMode="auto">
              <a:xfrm>
                <a:off x="4603" y="3082"/>
                <a:ext cx="626" cy="576"/>
              </a:xfrm>
              <a:custGeom>
                <a:avLst/>
                <a:gdLst>
                  <a:gd name="T0" fmla="*/ 108 w 152"/>
                  <a:gd name="T1" fmla="*/ 3 h 140"/>
                  <a:gd name="T2" fmla="*/ 134 w 152"/>
                  <a:gd name="T3" fmla="*/ 76 h 140"/>
                  <a:gd name="T4" fmla="*/ 44 w 152"/>
                  <a:gd name="T5" fmla="*/ 136 h 140"/>
                  <a:gd name="T6" fmla="*/ 18 w 152"/>
                  <a:gd name="T7" fmla="*/ 63 h 140"/>
                  <a:gd name="T8" fmla="*/ 108 w 152"/>
                  <a:gd name="T9" fmla="*/ 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140">
                    <a:moveTo>
                      <a:pt x="108" y="3"/>
                    </a:moveTo>
                    <a:cubicBezTo>
                      <a:pt x="140" y="7"/>
                      <a:pt x="152" y="40"/>
                      <a:pt x="134" y="76"/>
                    </a:cubicBezTo>
                    <a:cubicBezTo>
                      <a:pt x="116" y="113"/>
                      <a:pt x="76" y="140"/>
                      <a:pt x="44" y="136"/>
                    </a:cubicBezTo>
                    <a:cubicBezTo>
                      <a:pt x="12" y="133"/>
                      <a:pt x="0" y="100"/>
                      <a:pt x="18" y="63"/>
                    </a:cubicBezTo>
                    <a:cubicBezTo>
                      <a:pt x="36" y="27"/>
                      <a:pt x="76" y="0"/>
                      <a:pt x="108" y="3"/>
                    </a:cubicBezTo>
                    <a:close/>
                  </a:path>
                </a:pathLst>
              </a:custGeom>
              <a:solidFill>
                <a:srgbClr val="E7D1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49" name="Freeform 24"/>
              <p:cNvSpPr/>
              <p:nvPr/>
            </p:nvSpPr>
            <p:spPr bwMode="auto">
              <a:xfrm>
                <a:off x="5064" y="2457"/>
                <a:ext cx="103" cy="169"/>
              </a:xfrm>
              <a:custGeom>
                <a:avLst/>
                <a:gdLst>
                  <a:gd name="T0" fmla="*/ 16 w 25"/>
                  <a:gd name="T1" fmla="*/ 0 h 41"/>
                  <a:gd name="T2" fmla="*/ 20 w 25"/>
                  <a:gd name="T3" fmla="*/ 8 h 41"/>
                  <a:gd name="T4" fmla="*/ 25 w 25"/>
                  <a:gd name="T5" fmla="*/ 41 h 41"/>
                  <a:gd name="T6" fmla="*/ 2 w 25"/>
                  <a:gd name="T7" fmla="*/ 36 h 41"/>
                  <a:gd name="T8" fmla="*/ 16 w 2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1">
                    <a:moveTo>
                      <a:pt x="16" y="0"/>
                    </a:moveTo>
                    <a:cubicBezTo>
                      <a:pt x="18" y="2"/>
                      <a:pt x="20" y="5"/>
                      <a:pt x="20" y="8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16" y="40"/>
                      <a:pt x="10" y="39"/>
                      <a:pt x="2" y="36"/>
                    </a:cubicBezTo>
                    <a:cubicBezTo>
                      <a:pt x="0" y="22"/>
                      <a:pt x="2" y="0"/>
                      <a:pt x="16" y="0"/>
                    </a:cubicBezTo>
                    <a:close/>
                  </a:path>
                </a:pathLst>
              </a:custGeom>
              <a:solidFill>
                <a:srgbClr val="F7E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29767" y="4005064"/>
              <a:ext cx="2012838" cy="1512168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087094" y="4568441"/>
            <a:ext cx="1957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网络调查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22" grpId="0"/>
      <p:bldP spid="23" grpId="0"/>
      <p:bldP spid="24" grpId="0"/>
      <p:bldP spid="25" grpId="0"/>
      <p:bldP spid="26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电话调查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451376" y="1911469"/>
            <a:ext cx="3314700" cy="3314700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57850" y="4163345"/>
            <a:ext cx="876300" cy="1713927"/>
            <a:chOff x="5333569" y="2604866"/>
            <a:chExt cx="876300" cy="1713927"/>
          </a:xfrm>
        </p:grpSpPr>
        <p:grpSp>
          <p:nvGrpSpPr>
            <p:cNvPr id="8" name="组合 7"/>
            <p:cNvGrpSpPr/>
            <p:nvPr/>
          </p:nvGrpSpPr>
          <p:grpSpPr>
            <a:xfrm>
              <a:off x="5333569" y="2604866"/>
              <a:ext cx="876300" cy="1713927"/>
              <a:chOff x="2621412" y="1588866"/>
              <a:chExt cx="876300" cy="1713927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2621412" y="1588866"/>
                <a:ext cx="876300" cy="1713927"/>
                <a:chOff x="2621412" y="1588866"/>
                <a:chExt cx="876300" cy="1713927"/>
              </a:xfrm>
            </p:grpSpPr>
            <p:sp>
              <p:nvSpPr>
                <p:cNvPr id="14" name="任意多边形 13"/>
                <p:cNvSpPr/>
                <p:nvPr/>
              </p:nvSpPr>
              <p:spPr>
                <a:xfrm>
                  <a:off x="2621412" y="1588866"/>
                  <a:ext cx="876300" cy="1713927"/>
                </a:xfrm>
                <a:custGeom>
                  <a:avLst/>
                  <a:gdLst>
                    <a:gd name="connsiteX0" fmla="*/ 57150 w 876300"/>
                    <a:gd name="connsiteY0" fmla="*/ 285702 h 1713927"/>
                    <a:gd name="connsiteX1" fmla="*/ 57150 w 876300"/>
                    <a:gd name="connsiteY1" fmla="*/ 1409652 h 1713927"/>
                    <a:gd name="connsiteX2" fmla="*/ 819150 w 876300"/>
                    <a:gd name="connsiteY2" fmla="*/ 1409652 h 1713927"/>
                    <a:gd name="connsiteX3" fmla="*/ 819150 w 876300"/>
                    <a:gd name="connsiteY3" fmla="*/ 285702 h 1713927"/>
                    <a:gd name="connsiteX4" fmla="*/ 119378 w 876300"/>
                    <a:gd name="connsiteY4" fmla="*/ 0 h 1713927"/>
                    <a:gd name="connsiteX5" fmla="*/ 756922 w 876300"/>
                    <a:gd name="connsiteY5" fmla="*/ 0 h 1713927"/>
                    <a:gd name="connsiteX6" fmla="*/ 876300 w 876300"/>
                    <a:gd name="connsiteY6" fmla="*/ 119378 h 1713927"/>
                    <a:gd name="connsiteX7" fmla="*/ 876300 w 876300"/>
                    <a:gd name="connsiteY7" fmla="*/ 1594549 h 1713927"/>
                    <a:gd name="connsiteX8" fmla="*/ 756922 w 876300"/>
                    <a:gd name="connsiteY8" fmla="*/ 1713927 h 1713927"/>
                    <a:gd name="connsiteX9" fmla="*/ 119378 w 876300"/>
                    <a:gd name="connsiteY9" fmla="*/ 1713927 h 1713927"/>
                    <a:gd name="connsiteX10" fmla="*/ 0 w 876300"/>
                    <a:gd name="connsiteY10" fmla="*/ 1594549 h 1713927"/>
                    <a:gd name="connsiteX11" fmla="*/ 0 w 876300"/>
                    <a:gd name="connsiteY11" fmla="*/ 119378 h 1713927"/>
                    <a:gd name="connsiteX12" fmla="*/ 119378 w 876300"/>
                    <a:gd name="connsiteY12" fmla="*/ 0 h 1713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76300" h="1713927">
                      <a:moveTo>
                        <a:pt x="57150" y="285702"/>
                      </a:moveTo>
                      <a:lnTo>
                        <a:pt x="57150" y="1409652"/>
                      </a:lnTo>
                      <a:lnTo>
                        <a:pt x="819150" y="1409652"/>
                      </a:lnTo>
                      <a:lnTo>
                        <a:pt x="819150" y="285702"/>
                      </a:lnTo>
                      <a:close/>
                      <a:moveTo>
                        <a:pt x="119378" y="0"/>
                      </a:moveTo>
                      <a:lnTo>
                        <a:pt x="756922" y="0"/>
                      </a:lnTo>
                      <a:cubicBezTo>
                        <a:pt x="822853" y="0"/>
                        <a:pt x="876300" y="53447"/>
                        <a:pt x="876300" y="119378"/>
                      </a:cubicBezTo>
                      <a:lnTo>
                        <a:pt x="876300" y="1594549"/>
                      </a:lnTo>
                      <a:cubicBezTo>
                        <a:pt x="876300" y="1660480"/>
                        <a:pt x="822853" y="1713927"/>
                        <a:pt x="756922" y="1713927"/>
                      </a:cubicBezTo>
                      <a:lnTo>
                        <a:pt x="119378" y="1713927"/>
                      </a:lnTo>
                      <a:cubicBezTo>
                        <a:pt x="53447" y="1713927"/>
                        <a:pt x="0" y="1660480"/>
                        <a:pt x="0" y="1594549"/>
                      </a:cubicBezTo>
                      <a:lnTo>
                        <a:pt x="0" y="119378"/>
                      </a:lnTo>
                      <a:cubicBezTo>
                        <a:pt x="0" y="53447"/>
                        <a:pt x="53447" y="0"/>
                        <a:pt x="11937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 flipV="1">
                  <a:off x="2885983" y="1681942"/>
                  <a:ext cx="61918" cy="61916"/>
                </a:xfrm>
                <a:prstGeom prst="ellipse">
                  <a:avLst/>
                </a:prstGeom>
                <a:gradFill>
                  <a:gsLst>
                    <a:gs pos="31000">
                      <a:srgbClr val="666666"/>
                    </a:gs>
                    <a:gs pos="0">
                      <a:srgbClr val="666666"/>
                    </a:gs>
                    <a:gs pos="82750">
                      <a:srgbClr val="B1B2B2"/>
                    </a:gs>
                    <a:gs pos="18000">
                      <a:srgbClr val="7C7C7C"/>
                    </a:gs>
                    <a:gs pos="50000">
                      <a:srgbClr val="666666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 flipH="1" flipV="1">
                  <a:off x="2894083" y="1686744"/>
                  <a:ext cx="45719" cy="45719"/>
                </a:xfrm>
                <a:prstGeom prst="ellipse">
                  <a:avLst/>
                </a:prstGeom>
                <a:gradFill>
                  <a:gsLst>
                    <a:gs pos="69000">
                      <a:srgbClr val="132134"/>
                    </a:gs>
                    <a:gs pos="26000">
                      <a:srgbClr val="3F5E80"/>
                    </a:gs>
                    <a:gs pos="0">
                      <a:schemeClr val="tx1">
                        <a:lumMod val="65000"/>
                        <a:lumOff val="35000"/>
                      </a:schemeClr>
                    </a:gs>
                    <a:gs pos="79000">
                      <a:srgbClr val="5D646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" name="任意多边形 10"/>
              <p:cNvSpPr/>
              <p:nvPr/>
            </p:nvSpPr>
            <p:spPr>
              <a:xfrm>
                <a:off x="2973551" y="1681941"/>
                <a:ext cx="172021" cy="55324"/>
              </a:xfrm>
              <a:custGeom>
                <a:avLst/>
                <a:gdLst>
                  <a:gd name="connsiteX0" fmla="*/ 22860 w 172021"/>
                  <a:gd name="connsiteY0" fmla="*/ 0 h 45720"/>
                  <a:gd name="connsiteX1" fmla="*/ 27743 w 172021"/>
                  <a:gd name="connsiteY1" fmla="*/ 2023 h 45720"/>
                  <a:gd name="connsiteX2" fmla="*/ 27743 w 172021"/>
                  <a:gd name="connsiteY2" fmla="*/ 1 h 45720"/>
                  <a:gd name="connsiteX3" fmla="*/ 149159 w 172021"/>
                  <a:gd name="connsiteY3" fmla="*/ 1 h 45720"/>
                  <a:gd name="connsiteX4" fmla="*/ 149161 w 172021"/>
                  <a:gd name="connsiteY4" fmla="*/ 0 h 45720"/>
                  <a:gd name="connsiteX5" fmla="*/ 149164 w 172021"/>
                  <a:gd name="connsiteY5" fmla="*/ 1 h 45720"/>
                  <a:gd name="connsiteX6" fmla="*/ 155286 w 172021"/>
                  <a:gd name="connsiteY6" fmla="*/ 1 h 45720"/>
                  <a:gd name="connsiteX7" fmla="*/ 155286 w 172021"/>
                  <a:gd name="connsiteY7" fmla="*/ 2537 h 45720"/>
                  <a:gd name="connsiteX8" fmla="*/ 165326 w 172021"/>
                  <a:gd name="connsiteY8" fmla="*/ 6696 h 45720"/>
                  <a:gd name="connsiteX9" fmla="*/ 172021 w 172021"/>
                  <a:gd name="connsiteY9" fmla="*/ 22860 h 45720"/>
                  <a:gd name="connsiteX10" fmla="*/ 165326 w 172021"/>
                  <a:gd name="connsiteY10" fmla="*/ 39024 h 45720"/>
                  <a:gd name="connsiteX11" fmla="*/ 155286 w 172021"/>
                  <a:gd name="connsiteY11" fmla="*/ 43183 h 45720"/>
                  <a:gd name="connsiteX12" fmla="*/ 155286 w 172021"/>
                  <a:gd name="connsiteY12" fmla="*/ 45720 h 45720"/>
                  <a:gd name="connsiteX13" fmla="*/ 149161 w 172021"/>
                  <a:gd name="connsiteY13" fmla="*/ 45720 h 45720"/>
                  <a:gd name="connsiteX14" fmla="*/ 27743 w 172021"/>
                  <a:gd name="connsiteY14" fmla="*/ 45720 h 45720"/>
                  <a:gd name="connsiteX15" fmla="*/ 27743 w 172021"/>
                  <a:gd name="connsiteY15" fmla="*/ 43697 h 45720"/>
                  <a:gd name="connsiteX16" fmla="*/ 22860 w 172021"/>
                  <a:gd name="connsiteY16" fmla="*/ 45720 h 45720"/>
                  <a:gd name="connsiteX17" fmla="*/ 0 w 172021"/>
                  <a:gd name="connsiteY17" fmla="*/ 22860 h 45720"/>
                  <a:gd name="connsiteX18" fmla="*/ 22860 w 172021"/>
                  <a:gd name="connsiteY18" fmla="*/ 0 h 4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2021" h="45720">
                    <a:moveTo>
                      <a:pt x="22860" y="0"/>
                    </a:moveTo>
                    <a:lnTo>
                      <a:pt x="27743" y="2023"/>
                    </a:lnTo>
                    <a:lnTo>
                      <a:pt x="27743" y="1"/>
                    </a:lnTo>
                    <a:lnTo>
                      <a:pt x="149159" y="1"/>
                    </a:lnTo>
                    <a:lnTo>
                      <a:pt x="149161" y="0"/>
                    </a:lnTo>
                    <a:lnTo>
                      <a:pt x="149164" y="1"/>
                    </a:lnTo>
                    <a:lnTo>
                      <a:pt x="155286" y="1"/>
                    </a:lnTo>
                    <a:lnTo>
                      <a:pt x="155286" y="2537"/>
                    </a:lnTo>
                    <a:lnTo>
                      <a:pt x="165326" y="6696"/>
                    </a:lnTo>
                    <a:cubicBezTo>
                      <a:pt x="169462" y="10833"/>
                      <a:pt x="172021" y="16548"/>
                      <a:pt x="172021" y="22860"/>
                    </a:cubicBezTo>
                    <a:cubicBezTo>
                      <a:pt x="172021" y="29173"/>
                      <a:pt x="169462" y="34888"/>
                      <a:pt x="165326" y="39024"/>
                    </a:cubicBezTo>
                    <a:lnTo>
                      <a:pt x="155286" y="43183"/>
                    </a:lnTo>
                    <a:lnTo>
                      <a:pt x="155286" y="45720"/>
                    </a:lnTo>
                    <a:lnTo>
                      <a:pt x="149161" y="45720"/>
                    </a:lnTo>
                    <a:lnTo>
                      <a:pt x="27743" y="45720"/>
                    </a:lnTo>
                    <a:lnTo>
                      <a:pt x="27743" y="43697"/>
                    </a:lnTo>
                    <a:lnTo>
                      <a:pt x="22860" y="45720"/>
                    </a:lnTo>
                    <a:cubicBezTo>
                      <a:pt x="10235" y="45720"/>
                      <a:pt x="0" y="35485"/>
                      <a:pt x="0" y="22860"/>
                    </a:cubicBezTo>
                    <a:cubicBezTo>
                      <a:pt x="0" y="10235"/>
                      <a:pt x="10235" y="0"/>
                      <a:pt x="2286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32322"/>
                  </a:gs>
                  <a:gs pos="62000">
                    <a:srgbClr val="706F6F"/>
                  </a:gs>
                  <a:gs pos="24000">
                    <a:srgbClr val="4C4B4B"/>
                  </a:gs>
                  <a:gs pos="100000">
                    <a:srgbClr val="30302F"/>
                  </a:gs>
                </a:gsLst>
                <a:lin ang="5400000" scaled="1"/>
              </a:gradFill>
              <a:ln>
                <a:noFill/>
              </a:ln>
              <a:effectLst>
                <a:innerShdw blurRad="63500" dir="19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967071" y="3076575"/>
                <a:ext cx="154782" cy="154782"/>
              </a:xfrm>
              <a:prstGeom prst="ellipse">
                <a:avLst/>
              </a:prstGeom>
              <a:gradFill>
                <a:gsLst>
                  <a:gs pos="0">
                    <a:srgbClr val="38373C"/>
                  </a:gs>
                  <a:gs pos="100000">
                    <a:srgbClr val="0A0C0B"/>
                  </a:gs>
                </a:gsLst>
                <a:lin ang="240000" scaled="0"/>
              </a:gradFill>
              <a:ln>
                <a:noFill/>
              </a:ln>
              <a:effectLst>
                <a:outerShdw blurRad="50800" dist="38100" dir="2700000" sx="98000" sy="9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3026569" y="3136106"/>
                <a:ext cx="45719" cy="45719"/>
              </a:xfrm>
              <a:prstGeom prst="roundRect">
                <a:avLst/>
              </a:prstGeom>
              <a:solidFill>
                <a:srgbClr val="19191B"/>
              </a:solidFill>
              <a:ln w="3175">
                <a:solidFill>
                  <a:srgbClr val="292B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5384799" y="2882899"/>
              <a:ext cx="774701" cy="1138239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电话调查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4621753" y="1898771"/>
            <a:ext cx="866738" cy="866738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78639" y="1911469"/>
            <a:ext cx="866738" cy="866738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76534" y="4183010"/>
            <a:ext cx="866738" cy="866738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095798" y="4155437"/>
            <a:ext cx="866738" cy="866738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214103" y="4227602"/>
            <a:ext cx="635096" cy="614978"/>
            <a:chOff x="9225367" y="3687752"/>
            <a:chExt cx="927100" cy="897732"/>
          </a:xfrm>
        </p:grpSpPr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9225367" y="3687752"/>
              <a:ext cx="927100" cy="896938"/>
            </a:xfrm>
            <a:custGeom>
              <a:avLst/>
              <a:gdLst>
                <a:gd name="T0" fmla="*/ 240 w 244"/>
                <a:gd name="T1" fmla="*/ 61 h 238"/>
                <a:gd name="T2" fmla="*/ 193 w 244"/>
                <a:gd name="T3" fmla="*/ 61 h 238"/>
                <a:gd name="T4" fmla="*/ 193 w 244"/>
                <a:gd name="T5" fmla="*/ 51 h 238"/>
                <a:gd name="T6" fmla="*/ 189 w 244"/>
                <a:gd name="T7" fmla="*/ 16 h 238"/>
                <a:gd name="T8" fmla="*/ 172 w 244"/>
                <a:gd name="T9" fmla="*/ 0 h 238"/>
                <a:gd name="T10" fmla="*/ 154 w 244"/>
                <a:gd name="T11" fmla="*/ 16 h 238"/>
                <a:gd name="T12" fmla="*/ 150 w 244"/>
                <a:gd name="T13" fmla="*/ 51 h 238"/>
                <a:gd name="T14" fmla="*/ 151 w 244"/>
                <a:gd name="T15" fmla="*/ 61 h 238"/>
                <a:gd name="T16" fmla="*/ 96 w 244"/>
                <a:gd name="T17" fmla="*/ 61 h 238"/>
                <a:gd name="T18" fmla="*/ 97 w 244"/>
                <a:gd name="T19" fmla="*/ 51 h 238"/>
                <a:gd name="T20" fmla="*/ 92 w 244"/>
                <a:gd name="T21" fmla="*/ 16 h 238"/>
                <a:gd name="T22" fmla="*/ 75 w 244"/>
                <a:gd name="T23" fmla="*/ 0 h 238"/>
                <a:gd name="T24" fmla="*/ 58 w 244"/>
                <a:gd name="T25" fmla="*/ 16 h 238"/>
                <a:gd name="T26" fmla="*/ 54 w 244"/>
                <a:gd name="T27" fmla="*/ 51 h 238"/>
                <a:gd name="T28" fmla="*/ 54 w 244"/>
                <a:gd name="T29" fmla="*/ 61 h 238"/>
                <a:gd name="T30" fmla="*/ 5 w 244"/>
                <a:gd name="T31" fmla="*/ 61 h 238"/>
                <a:gd name="T32" fmla="*/ 0 w 244"/>
                <a:gd name="T33" fmla="*/ 66 h 238"/>
                <a:gd name="T34" fmla="*/ 0 w 244"/>
                <a:gd name="T35" fmla="*/ 233 h 238"/>
                <a:gd name="T36" fmla="*/ 5 w 244"/>
                <a:gd name="T37" fmla="*/ 238 h 238"/>
                <a:gd name="T38" fmla="*/ 240 w 244"/>
                <a:gd name="T39" fmla="*/ 238 h 238"/>
                <a:gd name="T40" fmla="*/ 244 w 244"/>
                <a:gd name="T41" fmla="*/ 233 h 238"/>
                <a:gd name="T42" fmla="*/ 244 w 244"/>
                <a:gd name="T43" fmla="*/ 66 h 238"/>
                <a:gd name="T44" fmla="*/ 240 w 244"/>
                <a:gd name="T45" fmla="*/ 61 h 238"/>
                <a:gd name="T46" fmla="*/ 157 w 244"/>
                <a:gd name="T47" fmla="*/ 51 h 238"/>
                <a:gd name="T48" fmla="*/ 161 w 244"/>
                <a:gd name="T49" fmla="*/ 19 h 238"/>
                <a:gd name="T50" fmla="*/ 172 w 244"/>
                <a:gd name="T51" fmla="*/ 7 h 238"/>
                <a:gd name="T52" fmla="*/ 183 w 244"/>
                <a:gd name="T53" fmla="*/ 19 h 238"/>
                <a:gd name="T54" fmla="*/ 187 w 244"/>
                <a:gd name="T55" fmla="*/ 51 h 238"/>
                <a:gd name="T56" fmla="*/ 187 w 244"/>
                <a:gd name="T57" fmla="*/ 61 h 238"/>
                <a:gd name="T58" fmla="*/ 157 w 244"/>
                <a:gd name="T59" fmla="*/ 61 h 238"/>
                <a:gd name="T60" fmla="*/ 157 w 244"/>
                <a:gd name="T61" fmla="*/ 51 h 238"/>
                <a:gd name="T62" fmla="*/ 60 w 244"/>
                <a:gd name="T63" fmla="*/ 51 h 238"/>
                <a:gd name="T64" fmla="*/ 64 w 244"/>
                <a:gd name="T65" fmla="*/ 19 h 238"/>
                <a:gd name="T66" fmla="*/ 75 w 244"/>
                <a:gd name="T67" fmla="*/ 7 h 238"/>
                <a:gd name="T68" fmla="*/ 86 w 244"/>
                <a:gd name="T69" fmla="*/ 19 h 238"/>
                <a:gd name="T70" fmla="*/ 90 w 244"/>
                <a:gd name="T71" fmla="*/ 51 h 238"/>
                <a:gd name="T72" fmla="*/ 90 w 244"/>
                <a:gd name="T73" fmla="*/ 61 h 238"/>
                <a:gd name="T74" fmla="*/ 60 w 244"/>
                <a:gd name="T75" fmla="*/ 61 h 238"/>
                <a:gd name="T76" fmla="*/ 60 w 244"/>
                <a:gd name="T77" fmla="*/ 51 h 238"/>
                <a:gd name="T78" fmla="*/ 229 w 244"/>
                <a:gd name="T79" fmla="*/ 223 h 238"/>
                <a:gd name="T80" fmla="*/ 223 w 244"/>
                <a:gd name="T81" fmla="*/ 227 h 238"/>
                <a:gd name="T82" fmla="*/ 21 w 244"/>
                <a:gd name="T83" fmla="*/ 227 h 238"/>
                <a:gd name="T84" fmla="*/ 15 w 244"/>
                <a:gd name="T85" fmla="*/ 223 h 238"/>
                <a:gd name="T86" fmla="*/ 15 w 244"/>
                <a:gd name="T87" fmla="*/ 113 h 238"/>
                <a:gd name="T88" fmla="*/ 21 w 244"/>
                <a:gd name="T89" fmla="*/ 108 h 238"/>
                <a:gd name="T90" fmla="*/ 223 w 244"/>
                <a:gd name="T91" fmla="*/ 108 h 238"/>
                <a:gd name="T92" fmla="*/ 229 w 244"/>
                <a:gd name="T93" fmla="*/ 113 h 238"/>
                <a:gd name="T94" fmla="*/ 229 w 244"/>
                <a:gd name="T95" fmla="*/ 22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238">
                  <a:moveTo>
                    <a:pt x="240" y="61"/>
                  </a:moveTo>
                  <a:cubicBezTo>
                    <a:pt x="193" y="61"/>
                    <a:pt x="193" y="61"/>
                    <a:pt x="193" y="61"/>
                  </a:cubicBezTo>
                  <a:cubicBezTo>
                    <a:pt x="193" y="58"/>
                    <a:pt x="193" y="54"/>
                    <a:pt x="193" y="51"/>
                  </a:cubicBezTo>
                  <a:cubicBezTo>
                    <a:pt x="193" y="38"/>
                    <a:pt x="192" y="26"/>
                    <a:pt x="189" y="16"/>
                  </a:cubicBezTo>
                  <a:cubicBezTo>
                    <a:pt x="186" y="8"/>
                    <a:pt x="181" y="0"/>
                    <a:pt x="172" y="0"/>
                  </a:cubicBezTo>
                  <a:cubicBezTo>
                    <a:pt x="163" y="0"/>
                    <a:pt x="157" y="8"/>
                    <a:pt x="154" y="16"/>
                  </a:cubicBezTo>
                  <a:cubicBezTo>
                    <a:pt x="151" y="26"/>
                    <a:pt x="150" y="38"/>
                    <a:pt x="150" y="51"/>
                  </a:cubicBezTo>
                  <a:cubicBezTo>
                    <a:pt x="150" y="54"/>
                    <a:pt x="150" y="58"/>
                    <a:pt x="151" y="61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6" y="58"/>
                    <a:pt x="97" y="54"/>
                    <a:pt x="97" y="51"/>
                  </a:cubicBezTo>
                  <a:cubicBezTo>
                    <a:pt x="97" y="38"/>
                    <a:pt x="95" y="26"/>
                    <a:pt x="92" y="16"/>
                  </a:cubicBezTo>
                  <a:cubicBezTo>
                    <a:pt x="89" y="8"/>
                    <a:pt x="84" y="0"/>
                    <a:pt x="75" y="0"/>
                  </a:cubicBezTo>
                  <a:cubicBezTo>
                    <a:pt x="66" y="0"/>
                    <a:pt x="61" y="8"/>
                    <a:pt x="58" y="16"/>
                  </a:cubicBezTo>
                  <a:cubicBezTo>
                    <a:pt x="55" y="26"/>
                    <a:pt x="54" y="38"/>
                    <a:pt x="54" y="51"/>
                  </a:cubicBezTo>
                  <a:cubicBezTo>
                    <a:pt x="54" y="54"/>
                    <a:pt x="54" y="58"/>
                    <a:pt x="5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6"/>
                    <a:pt x="2" y="238"/>
                    <a:pt x="5" y="238"/>
                  </a:cubicBezTo>
                  <a:cubicBezTo>
                    <a:pt x="240" y="238"/>
                    <a:pt x="240" y="238"/>
                    <a:pt x="240" y="238"/>
                  </a:cubicBezTo>
                  <a:cubicBezTo>
                    <a:pt x="242" y="238"/>
                    <a:pt x="244" y="236"/>
                    <a:pt x="244" y="233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4" y="63"/>
                    <a:pt x="242" y="61"/>
                    <a:pt x="240" y="61"/>
                  </a:cubicBezTo>
                  <a:close/>
                  <a:moveTo>
                    <a:pt x="157" y="51"/>
                  </a:moveTo>
                  <a:cubicBezTo>
                    <a:pt x="157" y="38"/>
                    <a:pt x="158" y="26"/>
                    <a:pt x="161" y="19"/>
                  </a:cubicBezTo>
                  <a:cubicBezTo>
                    <a:pt x="163" y="10"/>
                    <a:pt x="167" y="7"/>
                    <a:pt x="172" y="7"/>
                  </a:cubicBezTo>
                  <a:cubicBezTo>
                    <a:pt x="177" y="7"/>
                    <a:pt x="180" y="10"/>
                    <a:pt x="183" y="19"/>
                  </a:cubicBezTo>
                  <a:cubicBezTo>
                    <a:pt x="186" y="26"/>
                    <a:pt x="187" y="38"/>
                    <a:pt x="187" y="51"/>
                  </a:cubicBezTo>
                  <a:cubicBezTo>
                    <a:pt x="187" y="54"/>
                    <a:pt x="187" y="58"/>
                    <a:pt x="187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58"/>
                    <a:pt x="157" y="54"/>
                    <a:pt x="157" y="51"/>
                  </a:cubicBezTo>
                  <a:close/>
                  <a:moveTo>
                    <a:pt x="60" y="51"/>
                  </a:moveTo>
                  <a:cubicBezTo>
                    <a:pt x="60" y="38"/>
                    <a:pt x="61" y="26"/>
                    <a:pt x="64" y="19"/>
                  </a:cubicBezTo>
                  <a:cubicBezTo>
                    <a:pt x="67" y="10"/>
                    <a:pt x="70" y="7"/>
                    <a:pt x="75" y="7"/>
                  </a:cubicBezTo>
                  <a:cubicBezTo>
                    <a:pt x="80" y="7"/>
                    <a:pt x="83" y="10"/>
                    <a:pt x="86" y="19"/>
                  </a:cubicBezTo>
                  <a:cubicBezTo>
                    <a:pt x="89" y="26"/>
                    <a:pt x="90" y="38"/>
                    <a:pt x="90" y="51"/>
                  </a:cubicBezTo>
                  <a:cubicBezTo>
                    <a:pt x="90" y="54"/>
                    <a:pt x="90" y="58"/>
                    <a:pt x="90" y="61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0" y="58"/>
                    <a:pt x="60" y="54"/>
                    <a:pt x="60" y="51"/>
                  </a:cubicBezTo>
                  <a:close/>
                  <a:moveTo>
                    <a:pt x="229" y="223"/>
                  </a:moveTo>
                  <a:cubicBezTo>
                    <a:pt x="229" y="226"/>
                    <a:pt x="226" y="227"/>
                    <a:pt x="223" y="227"/>
                  </a:cubicBezTo>
                  <a:cubicBezTo>
                    <a:pt x="21" y="227"/>
                    <a:pt x="21" y="227"/>
                    <a:pt x="21" y="227"/>
                  </a:cubicBezTo>
                  <a:cubicBezTo>
                    <a:pt x="18" y="227"/>
                    <a:pt x="15" y="226"/>
                    <a:pt x="15" y="223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5" y="110"/>
                    <a:pt x="18" y="108"/>
                    <a:pt x="21" y="108"/>
                  </a:cubicBezTo>
                  <a:cubicBezTo>
                    <a:pt x="223" y="108"/>
                    <a:pt x="223" y="108"/>
                    <a:pt x="223" y="108"/>
                  </a:cubicBezTo>
                  <a:cubicBezTo>
                    <a:pt x="226" y="108"/>
                    <a:pt x="229" y="110"/>
                    <a:pt x="229" y="113"/>
                  </a:cubicBezTo>
                  <a:lnTo>
                    <a:pt x="229" y="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9325246" y="4136221"/>
              <a:ext cx="812800" cy="449263"/>
            </a:xfrm>
            <a:custGeom>
              <a:avLst/>
              <a:gdLst>
                <a:gd name="T0" fmla="*/ 208 w 214"/>
                <a:gd name="T1" fmla="*/ 0 h 119"/>
                <a:gd name="T2" fmla="*/ 6 w 214"/>
                <a:gd name="T3" fmla="*/ 0 h 119"/>
                <a:gd name="T4" fmla="*/ 0 w 214"/>
                <a:gd name="T5" fmla="*/ 5 h 119"/>
                <a:gd name="T6" fmla="*/ 0 w 214"/>
                <a:gd name="T7" fmla="*/ 115 h 119"/>
                <a:gd name="T8" fmla="*/ 6 w 214"/>
                <a:gd name="T9" fmla="*/ 119 h 119"/>
                <a:gd name="T10" fmla="*/ 208 w 214"/>
                <a:gd name="T11" fmla="*/ 119 h 119"/>
                <a:gd name="T12" fmla="*/ 214 w 214"/>
                <a:gd name="T13" fmla="*/ 115 h 119"/>
                <a:gd name="T14" fmla="*/ 214 w 214"/>
                <a:gd name="T15" fmla="*/ 5 h 119"/>
                <a:gd name="T16" fmla="*/ 208 w 214"/>
                <a:gd name="T17" fmla="*/ 0 h 119"/>
                <a:gd name="T18" fmla="*/ 213 w 214"/>
                <a:gd name="T19" fmla="*/ 115 h 119"/>
                <a:gd name="T20" fmla="*/ 208 w 214"/>
                <a:gd name="T21" fmla="*/ 118 h 119"/>
                <a:gd name="T22" fmla="*/ 6 w 214"/>
                <a:gd name="T23" fmla="*/ 118 h 119"/>
                <a:gd name="T24" fmla="*/ 2 w 214"/>
                <a:gd name="T25" fmla="*/ 115 h 119"/>
                <a:gd name="T26" fmla="*/ 2 w 214"/>
                <a:gd name="T27" fmla="*/ 5 h 119"/>
                <a:gd name="T28" fmla="*/ 6 w 214"/>
                <a:gd name="T29" fmla="*/ 2 h 119"/>
                <a:gd name="T30" fmla="*/ 208 w 214"/>
                <a:gd name="T31" fmla="*/ 2 h 119"/>
                <a:gd name="T32" fmla="*/ 213 w 214"/>
                <a:gd name="T33" fmla="*/ 5 h 119"/>
                <a:gd name="T34" fmla="*/ 213 w 214"/>
                <a:gd name="T35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119">
                  <a:moveTo>
                    <a:pt x="20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8"/>
                    <a:pt x="3" y="119"/>
                    <a:pt x="6" y="119"/>
                  </a:cubicBezTo>
                  <a:cubicBezTo>
                    <a:pt x="208" y="119"/>
                    <a:pt x="208" y="119"/>
                    <a:pt x="208" y="119"/>
                  </a:cubicBezTo>
                  <a:cubicBezTo>
                    <a:pt x="211" y="119"/>
                    <a:pt x="214" y="118"/>
                    <a:pt x="214" y="115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4" y="2"/>
                    <a:pt x="211" y="0"/>
                    <a:pt x="208" y="0"/>
                  </a:cubicBezTo>
                  <a:close/>
                  <a:moveTo>
                    <a:pt x="213" y="115"/>
                  </a:moveTo>
                  <a:cubicBezTo>
                    <a:pt x="213" y="116"/>
                    <a:pt x="211" y="118"/>
                    <a:pt x="208" y="118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4" y="118"/>
                    <a:pt x="2" y="116"/>
                    <a:pt x="2" y="1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ubicBezTo>
                    <a:pt x="208" y="2"/>
                    <a:pt x="208" y="2"/>
                    <a:pt x="208" y="2"/>
                  </a:cubicBezTo>
                  <a:cubicBezTo>
                    <a:pt x="211" y="2"/>
                    <a:pt x="213" y="3"/>
                    <a:pt x="213" y="5"/>
                  </a:cubicBezTo>
                  <a:lnTo>
                    <a:pt x="213" y="1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9474471" y="4193371"/>
              <a:ext cx="246063" cy="338138"/>
            </a:xfrm>
            <a:custGeom>
              <a:avLst/>
              <a:gdLst>
                <a:gd name="T0" fmla="*/ 35 w 65"/>
                <a:gd name="T1" fmla="*/ 67 h 90"/>
                <a:gd name="T2" fmla="*/ 45 w 65"/>
                <a:gd name="T3" fmla="*/ 58 h 90"/>
                <a:gd name="T4" fmla="*/ 57 w 65"/>
                <a:gd name="T5" fmla="*/ 42 h 90"/>
                <a:gd name="T6" fmla="*/ 61 w 65"/>
                <a:gd name="T7" fmla="*/ 27 h 90"/>
                <a:gd name="T8" fmla="*/ 53 w 65"/>
                <a:gd name="T9" fmla="*/ 7 h 90"/>
                <a:gd name="T10" fmla="*/ 29 w 65"/>
                <a:gd name="T11" fmla="*/ 0 h 90"/>
                <a:gd name="T12" fmla="*/ 14 w 65"/>
                <a:gd name="T13" fmla="*/ 2 h 90"/>
                <a:gd name="T14" fmla="*/ 3 w 65"/>
                <a:gd name="T15" fmla="*/ 6 h 90"/>
                <a:gd name="T16" fmla="*/ 3 w 65"/>
                <a:gd name="T17" fmla="*/ 25 h 90"/>
                <a:gd name="T18" fmla="*/ 4 w 65"/>
                <a:gd name="T19" fmla="*/ 25 h 90"/>
                <a:gd name="T20" fmla="*/ 7 w 65"/>
                <a:gd name="T21" fmla="*/ 23 h 90"/>
                <a:gd name="T22" fmla="*/ 13 w 65"/>
                <a:gd name="T23" fmla="*/ 20 h 90"/>
                <a:gd name="T24" fmla="*/ 19 w 65"/>
                <a:gd name="T25" fmla="*/ 18 h 90"/>
                <a:gd name="T26" fmla="*/ 25 w 65"/>
                <a:gd name="T27" fmla="*/ 17 h 90"/>
                <a:gd name="T28" fmla="*/ 35 w 65"/>
                <a:gd name="T29" fmla="*/ 20 h 90"/>
                <a:gd name="T30" fmla="*/ 39 w 65"/>
                <a:gd name="T31" fmla="*/ 30 h 90"/>
                <a:gd name="T32" fmla="*/ 36 w 65"/>
                <a:gd name="T33" fmla="*/ 40 h 90"/>
                <a:gd name="T34" fmla="*/ 27 w 65"/>
                <a:gd name="T35" fmla="*/ 52 h 90"/>
                <a:gd name="T36" fmla="*/ 15 w 65"/>
                <a:gd name="T37" fmla="*/ 63 h 90"/>
                <a:gd name="T38" fmla="*/ 0 w 65"/>
                <a:gd name="T39" fmla="*/ 75 h 90"/>
                <a:gd name="T40" fmla="*/ 0 w 65"/>
                <a:gd name="T41" fmla="*/ 90 h 90"/>
                <a:gd name="T42" fmla="*/ 65 w 65"/>
                <a:gd name="T43" fmla="*/ 90 h 90"/>
                <a:gd name="T44" fmla="*/ 65 w 65"/>
                <a:gd name="T45" fmla="*/ 73 h 90"/>
                <a:gd name="T46" fmla="*/ 28 w 65"/>
                <a:gd name="T47" fmla="*/ 73 h 90"/>
                <a:gd name="T48" fmla="*/ 35 w 65"/>
                <a:gd name="T49" fmla="*/ 6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90">
                  <a:moveTo>
                    <a:pt x="35" y="67"/>
                  </a:moveTo>
                  <a:cubicBezTo>
                    <a:pt x="38" y="65"/>
                    <a:pt x="42" y="61"/>
                    <a:pt x="45" y="58"/>
                  </a:cubicBezTo>
                  <a:cubicBezTo>
                    <a:pt x="51" y="52"/>
                    <a:pt x="55" y="47"/>
                    <a:pt x="57" y="42"/>
                  </a:cubicBezTo>
                  <a:cubicBezTo>
                    <a:pt x="60" y="37"/>
                    <a:pt x="61" y="32"/>
                    <a:pt x="61" y="27"/>
                  </a:cubicBezTo>
                  <a:cubicBezTo>
                    <a:pt x="61" y="18"/>
                    <a:pt x="58" y="12"/>
                    <a:pt x="53" y="7"/>
                  </a:cubicBezTo>
                  <a:cubicBezTo>
                    <a:pt x="48" y="3"/>
                    <a:pt x="40" y="0"/>
                    <a:pt x="29" y="0"/>
                  </a:cubicBezTo>
                  <a:cubicBezTo>
                    <a:pt x="24" y="0"/>
                    <a:pt x="19" y="1"/>
                    <a:pt x="14" y="2"/>
                  </a:cubicBezTo>
                  <a:cubicBezTo>
                    <a:pt x="9" y="3"/>
                    <a:pt x="5" y="5"/>
                    <a:pt x="3" y="6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4"/>
                    <a:pt x="6" y="24"/>
                    <a:pt x="7" y="23"/>
                  </a:cubicBezTo>
                  <a:cubicBezTo>
                    <a:pt x="9" y="22"/>
                    <a:pt x="11" y="21"/>
                    <a:pt x="13" y="20"/>
                  </a:cubicBezTo>
                  <a:cubicBezTo>
                    <a:pt x="15" y="19"/>
                    <a:pt x="17" y="18"/>
                    <a:pt x="19" y="18"/>
                  </a:cubicBezTo>
                  <a:cubicBezTo>
                    <a:pt x="21" y="17"/>
                    <a:pt x="23" y="17"/>
                    <a:pt x="25" y="17"/>
                  </a:cubicBezTo>
                  <a:cubicBezTo>
                    <a:pt x="29" y="17"/>
                    <a:pt x="33" y="18"/>
                    <a:pt x="35" y="20"/>
                  </a:cubicBezTo>
                  <a:cubicBezTo>
                    <a:pt x="37" y="23"/>
                    <a:pt x="39" y="26"/>
                    <a:pt x="39" y="30"/>
                  </a:cubicBezTo>
                  <a:cubicBezTo>
                    <a:pt x="39" y="33"/>
                    <a:pt x="38" y="37"/>
                    <a:pt x="36" y="40"/>
                  </a:cubicBezTo>
                  <a:cubicBezTo>
                    <a:pt x="34" y="44"/>
                    <a:pt x="31" y="48"/>
                    <a:pt x="27" y="52"/>
                  </a:cubicBezTo>
                  <a:cubicBezTo>
                    <a:pt x="23" y="56"/>
                    <a:pt x="19" y="59"/>
                    <a:pt x="15" y="63"/>
                  </a:cubicBezTo>
                  <a:cubicBezTo>
                    <a:pt x="11" y="67"/>
                    <a:pt x="6" y="71"/>
                    <a:pt x="0" y="7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9" y="72"/>
                    <a:pt x="32" y="70"/>
                    <a:pt x="35" y="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9777684" y="4201308"/>
              <a:ext cx="220663" cy="330200"/>
            </a:xfrm>
            <a:custGeom>
              <a:avLst/>
              <a:gdLst>
                <a:gd name="T0" fmla="*/ 40 w 58"/>
                <a:gd name="T1" fmla="*/ 0 h 88"/>
                <a:gd name="T2" fmla="*/ 20 w 58"/>
                <a:gd name="T3" fmla="*/ 0 h 88"/>
                <a:gd name="T4" fmla="*/ 19 w 58"/>
                <a:gd name="T5" fmla="*/ 6 h 88"/>
                <a:gd name="T6" fmla="*/ 14 w 58"/>
                <a:gd name="T7" fmla="*/ 9 h 88"/>
                <a:gd name="T8" fmla="*/ 8 w 58"/>
                <a:gd name="T9" fmla="*/ 11 h 88"/>
                <a:gd name="T10" fmla="*/ 0 w 58"/>
                <a:gd name="T11" fmla="*/ 12 h 88"/>
                <a:gd name="T12" fmla="*/ 0 w 58"/>
                <a:gd name="T13" fmla="*/ 26 h 88"/>
                <a:gd name="T14" fmla="*/ 18 w 58"/>
                <a:gd name="T15" fmla="*/ 26 h 88"/>
                <a:gd name="T16" fmla="*/ 18 w 58"/>
                <a:gd name="T17" fmla="*/ 72 h 88"/>
                <a:gd name="T18" fmla="*/ 0 w 58"/>
                <a:gd name="T19" fmla="*/ 72 h 88"/>
                <a:gd name="T20" fmla="*/ 0 w 58"/>
                <a:gd name="T21" fmla="*/ 88 h 88"/>
                <a:gd name="T22" fmla="*/ 58 w 58"/>
                <a:gd name="T23" fmla="*/ 88 h 88"/>
                <a:gd name="T24" fmla="*/ 58 w 58"/>
                <a:gd name="T25" fmla="*/ 72 h 88"/>
                <a:gd name="T26" fmla="*/ 40 w 58"/>
                <a:gd name="T27" fmla="*/ 72 h 88"/>
                <a:gd name="T28" fmla="*/ 40 w 58"/>
                <a:gd name="T2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88">
                  <a:moveTo>
                    <a:pt x="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2"/>
                    <a:pt x="20" y="4"/>
                    <a:pt x="19" y="6"/>
                  </a:cubicBezTo>
                  <a:cubicBezTo>
                    <a:pt x="18" y="7"/>
                    <a:pt x="16" y="9"/>
                    <a:pt x="14" y="9"/>
                  </a:cubicBezTo>
                  <a:cubicBezTo>
                    <a:pt x="13" y="10"/>
                    <a:pt x="10" y="11"/>
                    <a:pt x="8" y="11"/>
                  </a:cubicBezTo>
                  <a:cubicBezTo>
                    <a:pt x="5" y="12"/>
                    <a:pt x="2" y="12"/>
                    <a:pt x="0" y="1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321602" y="4425503"/>
            <a:ext cx="660348" cy="492126"/>
            <a:chOff x="9242696" y="3056721"/>
            <a:chExt cx="914400" cy="601663"/>
          </a:xfrm>
        </p:grpSpPr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9242696" y="3056721"/>
              <a:ext cx="914400" cy="601663"/>
            </a:xfrm>
            <a:custGeom>
              <a:avLst/>
              <a:gdLst>
                <a:gd name="T0" fmla="*/ 18 w 241"/>
                <a:gd name="T1" fmla="*/ 160 h 160"/>
                <a:gd name="T2" fmla="*/ 0 w 241"/>
                <a:gd name="T3" fmla="*/ 142 h 160"/>
                <a:gd name="T4" fmla="*/ 0 w 241"/>
                <a:gd name="T5" fmla="*/ 18 h 160"/>
                <a:gd name="T6" fmla="*/ 18 w 241"/>
                <a:gd name="T7" fmla="*/ 0 h 160"/>
                <a:gd name="T8" fmla="*/ 223 w 241"/>
                <a:gd name="T9" fmla="*/ 0 h 160"/>
                <a:gd name="T10" fmla="*/ 241 w 241"/>
                <a:gd name="T11" fmla="*/ 18 h 160"/>
                <a:gd name="T12" fmla="*/ 241 w 241"/>
                <a:gd name="T13" fmla="*/ 142 h 160"/>
                <a:gd name="T14" fmla="*/ 223 w 241"/>
                <a:gd name="T15" fmla="*/ 160 h 160"/>
                <a:gd name="T16" fmla="*/ 18 w 241"/>
                <a:gd name="T17" fmla="*/ 160 h 160"/>
                <a:gd name="T18" fmla="*/ 5 w 241"/>
                <a:gd name="T19" fmla="*/ 18 h 160"/>
                <a:gd name="T20" fmla="*/ 5 w 241"/>
                <a:gd name="T21" fmla="*/ 142 h 160"/>
                <a:gd name="T22" fmla="*/ 18 w 241"/>
                <a:gd name="T23" fmla="*/ 154 h 160"/>
                <a:gd name="T24" fmla="*/ 223 w 241"/>
                <a:gd name="T25" fmla="*/ 154 h 160"/>
                <a:gd name="T26" fmla="*/ 236 w 241"/>
                <a:gd name="T27" fmla="*/ 142 h 160"/>
                <a:gd name="T28" fmla="*/ 236 w 241"/>
                <a:gd name="T29" fmla="*/ 18 h 160"/>
                <a:gd name="T30" fmla="*/ 223 w 241"/>
                <a:gd name="T31" fmla="*/ 5 h 160"/>
                <a:gd name="T32" fmla="*/ 18 w 241"/>
                <a:gd name="T33" fmla="*/ 5 h 160"/>
                <a:gd name="T34" fmla="*/ 5 w 241"/>
                <a:gd name="T35" fmla="*/ 1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160">
                  <a:moveTo>
                    <a:pt x="18" y="160"/>
                  </a:moveTo>
                  <a:cubicBezTo>
                    <a:pt x="8" y="160"/>
                    <a:pt x="0" y="152"/>
                    <a:pt x="0" y="14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33" y="0"/>
                    <a:pt x="241" y="8"/>
                    <a:pt x="241" y="18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1" y="152"/>
                    <a:pt x="233" y="160"/>
                    <a:pt x="223" y="160"/>
                  </a:cubicBezTo>
                  <a:lnTo>
                    <a:pt x="18" y="160"/>
                  </a:lnTo>
                  <a:close/>
                  <a:moveTo>
                    <a:pt x="5" y="18"/>
                  </a:moveTo>
                  <a:cubicBezTo>
                    <a:pt x="5" y="142"/>
                    <a:pt x="5" y="142"/>
                    <a:pt x="5" y="142"/>
                  </a:cubicBezTo>
                  <a:cubicBezTo>
                    <a:pt x="5" y="149"/>
                    <a:pt x="11" y="154"/>
                    <a:pt x="18" y="154"/>
                  </a:cubicBezTo>
                  <a:cubicBezTo>
                    <a:pt x="223" y="154"/>
                    <a:pt x="223" y="154"/>
                    <a:pt x="223" y="154"/>
                  </a:cubicBezTo>
                  <a:cubicBezTo>
                    <a:pt x="230" y="154"/>
                    <a:pt x="236" y="149"/>
                    <a:pt x="236" y="142"/>
                  </a:cubicBezTo>
                  <a:cubicBezTo>
                    <a:pt x="236" y="18"/>
                    <a:pt x="236" y="18"/>
                    <a:pt x="236" y="18"/>
                  </a:cubicBezTo>
                  <a:cubicBezTo>
                    <a:pt x="236" y="11"/>
                    <a:pt x="230" y="5"/>
                    <a:pt x="223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5"/>
                    <a:pt x="5" y="11"/>
                    <a:pt x="5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10"/>
            <p:cNvSpPr/>
            <p:nvPr/>
          </p:nvSpPr>
          <p:spPr bwMode="auto">
            <a:xfrm>
              <a:off x="9287146" y="3334533"/>
              <a:ext cx="296863" cy="207963"/>
            </a:xfrm>
            <a:custGeom>
              <a:avLst/>
              <a:gdLst>
                <a:gd name="T0" fmla="*/ 63 w 78"/>
                <a:gd name="T1" fmla="*/ 1 h 55"/>
                <a:gd name="T2" fmla="*/ 56 w 78"/>
                <a:gd name="T3" fmla="*/ 16 h 55"/>
                <a:gd name="T4" fmla="*/ 40 w 78"/>
                <a:gd name="T5" fmla="*/ 53 h 55"/>
                <a:gd name="T6" fmla="*/ 23 w 78"/>
                <a:gd name="T7" fmla="*/ 16 h 55"/>
                <a:gd name="T8" fmla="*/ 16 w 78"/>
                <a:gd name="T9" fmla="*/ 0 h 55"/>
                <a:gd name="T10" fmla="*/ 0 w 78"/>
                <a:gd name="T11" fmla="*/ 31 h 55"/>
                <a:gd name="T12" fmla="*/ 0 w 78"/>
                <a:gd name="T13" fmla="*/ 40 h 55"/>
                <a:gd name="T14" fmla="*/ 39 w 78"/>
                <a:gd name="T15" fmla="*/ 55 h 55"/>
                <a:gd name="T16" fmla="*/ 78 w 78"/>
                <a:gd name="T17" fmla="*/ 40 h 55"/>
                <a:gd name="T18" fmla="*/ 78 w 78"/>
                <a:gd name="T19" fmla="*/ 31 h 55"/>
                <a:gd name="T20" fmla="*/ 63 w 78"/>
                <a:gd name="T21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55">
                  <a:moveTo>
                    <a:pt x="63" y="1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7"/>
                    <a:pt x="0" y="18"/>
                    <a:pt x="0" y="3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1" y="49"/>
                    <a:pt x="24" y="55"/>
                    <a:pt x="39" y="55"/>
                  </a:cubicBezTo>
                  <a:cubicBezTo>
                    <a:pt x="54" y="55"/>
                    <a:pt x="68" y="49"/>
                    <a:pt x="78" y="40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19"/>
                    <a:pt x="72" y="8"/>
                    <a:pt x="6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1"/>
            <p:cNvSpPr/>
            <p:nvPr/>
          </p:nvSpPr>
          <p:spPr bwMode="auto">
            <a:xfrm>
              <a:off x="9412559" y="3383746"/>
              <a:ext cx="46038" cy="112713"/>
            </a:xfrm>
            <a:custGeom>
              <a:avLst/>
              <a:gdLst>
                <a:gd name="T0" fmla="*/ 6 w 12"/>
                <a:gd name="T1" fmla="*/ 1 h 30"/>
                <a:gd name="T2" fmla="*/ 3 w 12"/>
                <a:gd name="T3" fmla="*/ 0 h 30"/>
                <a:gd name="T4" fmla="*/ 0 w 12"/>
                <a:gd name="T5" fmla="*/ 23 h 30"/>
                <a:gd name="T6" fmla="*/ 6 w 12"/>
                <a:gd name="T7" fmla="*/ 30 h 30"/>
                <a:gd name="T8" fmla="*/ 12 w 12"/>
                <a:gd name="T9" fmla="*/ 23 h 30"/>
                <a:gd name="T10" fmla="*/ 10 w 12"/>
                <a:gd name="T11" fmla="*/ 0 h 30"/>
                <a:gd name="T12" fmla="*/ 6 w 12"/>
                <a:gd name="T1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0">
                  <a:moveTo>
                    <a:pt x="6" y="1"/>
                  </a:moveTo>
                  <a:cubicBezTo>
                    <a:pt x="5" y="1"/>
                    <a:pt x="4" y="1"/>
                    <a:pt x="3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2"/>
            <p:cNvSpPr/>
            <p:nvPr/>
          </p:nvSpPr>
          <p:spPr bwMode="auto">
            <a:xfrm>
              <a:off x="9344296" y="3150383"/>
              <a:ext cx="182563" cy="217488"/>
            </a:xfrm>
            <a:custGeom>
              <a:avLst/>
              <a:gdLst>
                <a:gd name="T0" fmla="*/ 48 w 48"/>
                <a:gd name="T1" fmla="*/ 36 h 58"/>
                <a:gd name="T2" fmla="*/ 24 w 48"/>
                <a:gd name="T3" fmla="*/ 58 h 58"/>
                <a:gd name="T4" fmla="*/ 0 w 48"/>
                <a:gd name="T5" fmla="*/ 36 h 58"/>
                <a:gd name="T6" fmla="*/ 0 w 48"/>
                <a:gd name="T7" fmla="*/ 22 h 58"/>
                <a:gd name="T8" fmla="*/ 24 w 48"/>
                <a:gd name="T9" fmla="*/ 0 h 58"/>
                <a:gd name="T10" fmla="*/ 48 w 48"/>
                <a:gd name="T11" fmla="*/ 22 h 58"/>
                <a:gd name="T12" fmla="*/ 48 w 48"/>
                <a:gd name="T13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8">
                  <a:moveTo>
                    <a:pt x="48" y="36"/>
                  </a:moveTo>
                  <a:cubicBezTo>
                    <a:pt x="48" y="48"/>
                    <a:pt x="37" y="58"/>
                    <a:pt x="24" y="58"/>
                  </a:cubicBezTo>
                  <a:cubicBezTo>
                    <a:pt x="11" y="58"/>
                    <a:pt x="0" y="48"/>
                    <a:pt x="0" y="3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2"/>
                  </a:cubicBezTo>
                  <a:lnTo>
                    <a:pt x="48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3"/>
            <p:cNvSpPr>
              <a:spLocks noChangeArrowheads="1"/>
            </p:cNvSpPr>
            <p:nvPr/>
          </p:nvSpPr>
          <p:spPr bwMode="auto">
            <a:xfrm>
              <a:off x="9693546" y="3236108"/>
              <a:ext cx="342900" cy="53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4"/>
            <p:cNvSpPr>
              <a:spLocks noChangeArrowheads="1"/>
            </p:cNvSpPr>
            <p:nvPr/>
          </p:nvSpPr>
          <p:spPr bwMode="auto">
            <a:xfrm>
              <a:off x="9693546" y="3345646"/>
              <a:ext cx="342900" cy="5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63922" y="2136950"/>
            <a:ext cx="626944" cy="451262"/>
            <a:chOff x="9295084" y="2389971"/>
            <a:chExt cx="866775" cy="623888"/>
          </a:xfrm>
        </p:grpSpPr>
        <p:sp>
          <p:nvSpPr>
            <p:cNvPr id="34" name="Freeform 15"/>
            <p:cNvSpPr/>
            <p:nvPr/>
          </p:nvSpPr>
          <p:spPr bwMode="auto">
            <a:xfrm>
              <a:off x="9488759" y="2486808"/>
              <a:ext cx="23813" cy="49213"/>
            </a:xfrm>
            <a:custGeom>
              <a:avLst/>
              <a:gdLst>
                <a:gd name="T0" fmla="*/ 7 w 15"/>
                <a:gd name="T1" fmla="*/ 7 h 31"/>
                <a:gd name="T2" fmla="*/ 7 w 15"/>
                <a:gd name="T3" fmla="*/ 7 h 31"/>
                <a:gd name="T4" fmla="*/ 0 w 15"/>
                <a:gd name="T5" fmla="*/ 10 h 31"/>
                <a:gd name="T6" fmla="*/ 0 w 15"/>
                <a:gd name="T7" fmla="*/ 3 h 31"/>
                <a:gd name="T8" fmla="*/ 7 w 15"/>
                <a:gd name="T9" fmla="*/ 0 h 31"/>
                <a:gd name="T10" fmla="*/ 15 w 15"/>
                <a:gd name="T11" fmla="*/ 0 h 31"/>
                <a:gd name="T12" fmla="*/ 15 w 15"/>
                <a:gd name="T13" fmla="*/ 31 h 31"/>
                <a:gd name="T14" fmla="*/ 7 w 15"/>
                <a:gd name="T15" fmla="*/ 31 h 31"/>
                <a:gd name="T16" fmla="*/ 7 w 15"/>
                <a:gd name="T17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31">
                  <a:moveTo>
                    <a:pt x="7" y="7"/>
                  </a:moveTo>
                  <a:lnTo>
                    <a:pt x="7" y="7"/>
                  </a:lnTo>
                  <a:lnTo>
                    <a:pt x="0" y="10"/>
                  </a:lnTo>
                  <a:lnTo>
                    <a:pt x="0" y="3"/>
                  </a:lnTo>
                  <a:lnTo>
                    <a:pt x="7" y="0"/>
                  </a:lnTo>
                  <a:lnTo>
                    <a:pt x="15" y="0"/>
                  </a:lnTo>
                  <a:lnTo>
                    <a:pt x="15" y="31"/>
                  </a:lnTo>
                  <a:lnTo>
                    <a:pt x="7" y="31"/>
                  </a:lnTo>
                  <a:lnTo>
                    <a:pt x="7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6"/>
            <p:cNvSpPr>
              <a:spLocks noEditPoints="1"/>
            </p:cNvSpPr>
            <p:nvPr/>
          </p:nvSpPr>
          <p:spPr bwMode="auto">
            <a:xfrm>
              <a:off x="9526859" y="2483633"/>
              <a:ext cx="38100" cy="52388"/>
            </a:xfrm>
            <a:custGeom>
              <a:avLst/>
              <a:gdLst>
                <a:gd name="T0" fmla="*/ 10 w 10"/>
                <a:gd name="T1" fmla="*/ 7 h 14"/>
                <a:gd name="T2" fmla="*/ 5 w 10"/>
                <a:gd name="T3" fmla="*/ 14 h 14"/>
                <a:gd name="T4" fmla="*/ 0 w 10"/>
                <a:gd name="T5" fmla="*/ 8 h 14"/>
                <a:gd name="T6" fmla="*/ 5 w 10"/>
                <a:gd name="T7" fmla="*/ 0 h 14"/>
                <a:gd name="T8" fmla="*/ 10 w 10"/>
                <a:gd name="T9" fmla="*/ 7 h 14"/>
                <a:gd name="T10" fmla="*/ 3 w 10"/>
                <a:gd name="T11" fmla="*/ 8 h 14"/>
                <a:gd name="T12" fmla="*/ 5 w 10"/>
                <a:gd name="T13" fmla="*/ 12 h 14"/>
                <a:gd name="T14" fmla="*/ 7 w 10"/>
                <a:gd name="T15" fmla="*/ 7 h 14"/>
                <a:gd name="T16" fmla="*/ 5 w 10"/>
                <a:gd name="T17" fmla="*/ 3 h 14"/>
                <a:gd name="T18" fmla="*/ 3 w 10"/>
                <a:gd name="T1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4">
                  <a:moveTo>
                    <a:pt x="10" y="7"/>
                  </a:moveTo>
                  <a:cubicBezTo>
                    <a:pt x="10" y="12"/>
                    <a:pt x="9" y="14"/>
                    <a:pt x="5" y="14"/>
                  </a:cubicBezTo>
                  <a:cubicBezTo>
                    <a:pt x="2" y="14"/>
                    <a:pt x="0" y="11"/>
                    <a:pt x="0" y="8"/>
                  </a:cubicBezTo>
                  <a:cubicBezTo>
                    <a:pt x="0" y="4"/>
                    <a:pt x="2" y="0"/>
                    <a:pt x="5" y="0"/>
                  </a:cubicBezTo>
                  <a:cubicBezTo>
                    <a:pt x="9" y="0"/>
                    <a:pt x="10" y="4"/>
                    <a:pt x="10" y="7"/>
                  </a:cubicBezTo>
                  <a:close/>
                  <a:moveTo>
                    <a:pt x="3" y="8"/>
                  </a:moveTo>
                  <a:cubicBezTo>
                    <a:pt x="3" y="11"/>
                    <a:pt x="4" y="12"/>
                    <a:pt x="5" y="12"/>
                  </a:cubicBezTo>
                  <a:cubicBezTo>
                    <a:pt x="7" y="12"/>
                    <a:pt x="7" y="11"/>
                    <a:pt x="7" y="7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4" y="3"/>
                    <a:pt x="3" y="4"/>
                    <a:pt x="3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7"/>
            <p:cNvSpPr>
              <a:spLocks noEditPoints="1"/>
            </p:cNvSpPr>
            <p:nvPr/>
          </p:nvSpPr>
          <p:spPr bwMode="auto">
            <a:xfrm>
              <a:off x="9572896" y="2483633"/>
              <a:ext cx="38100" cy="52388"/>
            </a:xfrm>
            <a:custGeom>
              <a:avLst/>
              <a:gdLst>
                <a:gd name="T0" fmla="*/ 10 w 10"/>
                <a:gd name="T1" fmla="*/ 7 h 14"/>
                <a:gd name="T2" fmla="*/ 5 w 10"/>
                <a:gd name="T3" fmla="*/ 14 h 14"/>
                <a:gd name="T4" fmla="*/ 0 w 10"/>
                <a:gd name="T5" fmla="*/ 8 h 14"/>
                <a:gd name="T6" fmla="*/ 5 w 10"/>
                <a:gd name="T7" fmla="*/ 0 h 14"/>
                <a:gd name="T8" fmla="*/ 10 w 10"/>
                <a:gd name="T9" fmla="*/ 7 h 14"/>
                <a:gd name="T10" fmla="*/ 3 w 10"/>
                <a:gd name="T11" fmla="*/ 8 h 14"/>
                <a:gd name="T12" fmla="*/ 5 w 10"/>
                <a:gd name="T13" fmla="*/ 12 h 14"/>
                <a:gd name="T14" fmla="*/ 7 w 10"/>
                <a:gd name="T15" fmla="*/ 7 h 14"/>
                <a:gd name="T16" fmla="*/ 5 w 10"/>
                <a:gd name="T17" fmla="*/ 3 h 14"/>
                <a:gd name="T18" fmla="*/ 3 w 10"/>
                <a:gd name="T1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4">
                  <a:moveTo>
                    <a:pt x="10" y="7"/>
                  </a:moveTo>
                  <a:cubicBezTo>
                    <a:pt x="10" y="12"/>
                    <a:pt x="8" y="14"/>
                    <a:pt x="5" y="14"/>
                  </a:cubicBezTo>
                  <a:cubicBezTo>
                    <a:pt x="1" y="14"/>
                    <a:pt x="0" y="11"/>
                    <a:pt x="0" y="8"/>
                  </a:cubicBezTo>
                  <a:cubicBezTo>
                    <a:pt x="0" y="4"/>
                    <a:pt x="2" y="0"/>
                    <a:pt x="5" y="0"/>
                  </a:cubicBezTo>
                  <a:cubicBezTo>
                    <a:pt x="9" y="0"/>
                    <a:pt x="10" y="4"/>
                    <a:pt x="10" y="7"/>
                  </a:cubicBezTo>
                  <a:close/>
                  <a:moveTo>
                    <a:pt x="3" y="8"/>
                  </a:moveTo>
                  <a:cubicBezTo>
                    <a:pt x="3" y="11"/>
                    <a:pt x="4" y="12"/>
                    <a:pt x="5" y="12"/>
                  </a:cubicBezTo>
                  <a:cubicBezTo>
                    <a:pt x="6" y="12"/>
                    <a:pt x="7" y="11"/>
                    <a:pt x="7" y="7"/>
                  </a:cubicBezTo>
                  <a:cubicBezTo>
                    <a:pt x="7" y="4"/>
                    <a:pt x="6" y="3"/>
                    <a:pt x="5" y="3"/>
                  </a:cubicBezTo>
                  <a:cubicBezTo>
                    <a:pt x="4" y="3"/>
                    <a:pt x="3" y="4"/>
                    <a:pt x="3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9295084" y="2393146"/>
              <a:ext cx="373063" cy="620713"/>
            </a:xfrm>
            <a:custGeom>
              <a:avLst/>
              <a:gdLst>
                <a:gd name="T0" fmla="*/ 17 w 98"/>
                <a:gd name="T1" fmla="*/ 0 h 165"/>
                <a:gd name="T2" fmla="*/ 0 w 98"/>
                <a:gd name="T3" fmla="*/ 148 h 165"/>
                <a:gd name="T4" fmla="*/ 81 w 98"/>
                <a:gd name="T5" fmla="*/ 165 h 165"/>
                <a:gd name="T6" fmla="*/ 98 w 98"/>
                <a:gd name="T7" fmla="*/ 17 h 165"/>
                <a:gd name="T8" fmla="*/ 25 w 98"/>
                <a:gd name="T9" fmla="*/ 145 h 165"/>
                <a:gd name="T10" fmla="*/ 25 w 98"/>
                <a:gd name="T11" fmla="*/ 126 h 165"/>
                <a:gd name="T12" fmla="*/ 25 w 98"/>
                <a:gd name="T13" fmla="*/ 145 h 165"/>
                <a:gd name="T14" fmla="*/ 15 w 98"/>
                <a:gd name="T15" fmla="*/ 110 h 165"/>
                <a:gd name="T16" fmla="*/ 34 w 98"/>
                <a:gd name="T17" fmla="*/ 110 h 165"/>
                <a:gd name="T18" fmla="*/ 25 w 98"/>
                <a:gd name="T19" fmla="*/ 97 h 165"/>
                <a:gd name="T20" fmla="*/ 25 w 98"/>
                <a:gd name="T21" fmla="*/ 77 h 165"/>
                <a:gd name="T22" fmla="*/ 25 w 98"/>
                <a:gd name="T23" fmla="*/ 97 h 165"/>
                <a:gd name="T24" fmla="*/ 17 w 98"/>
                <a:gd name="T25" fmla="*/ 60 h 165"/>
                <a:gd name="T26" fmla="*/ 41 w 98"/>
                <a:gd name="T27" fmla="*/ 56 h 165"/>
                <a:gd name="T28" fmla="*/ 45 w 98"/>
                <a:gd name="T29" fmla="*/ 65 h 165"/>
                <a:gd name="T30" fmla="*/ 20 w 98"/>
                <a:gd name="T31" fmla="*/ 69 h 165"/>
                <a:gd name="T32" fmla="*/ 49 w 98"/>
                <a:gd name="T33" fmla="*/ 145 h 165"/>
                <a:gd name="T34" fmla="*/ 49 w 98"/>
                <a:gd name="T35" fmla="*/ 126 h 165"/>
                <a:gd name="T36" fmla="*/ 49 w 98"/>
                <a:gd name="T37" fmla="*/ 145 h 165"/>
                <a:gd name="T38" fmla="*/ 39 w 98"/>
                <a:gd name="T39" fmla="*/ 110 h 165"/>
                <a:gd name="T40" fmla="*/ 59 w 98"/>
                <a:gd name="T41" fmla="*/ 110 h 165"/>
                <a:gd name="T42" fmla="*/ 49 w 98"/>
                <a:gd name="T43" fmla="*/ 97 h 165"/>
                <a:gd name="T44" fmla="*/ 49 w 98"/>
                <a:gd name="T45" fmla="*/ 77 h 165"/>
                <a:gd name="T46" fmla="*/ 49 w 98"/>
                <a:gd name="T47" fmla="*/ 97 h 165"/>
                <a:gd name="T48" fmla="*/ 55 w 98"/>
                <a:gd name="T49" fmla="*/ 60 h 165"/>
                <a:gd name="T50" fmla="*/ 78 w 98"/>
                <a:gd name="T51" fmla="*/ 56 h 165"/>
                <a:gd name="T52" fmla="*/ 82 w 98"/>
                <a:gd name="T53" fmla="*/ 65 h 165"/>
                <a:gd name="T54" fmla="*/ 58 w 98"/>
                <a:gd name="T55" fmla="*/ 69 h 165"/>
                <a:gd name="T56" fmla="*/ 73 w 98"/>
                <a:gd name="T57" fmla="*/ 145 h 165"/>
                <a:gd name="T58" fmla="*/ 73 w 98"/>
                <a:gd name="T59" fmla="*/ 126 h 165"/>
                <a:gd name="T60" fmla="*/ 73 w 98"/>
                <a:gd name="T61" fmla="*/ 145 h 165"/>
                <a:gd name="T62" fmla="*/ 63 w 98"/>
                <a:gd name="T63" fmla="*/ 110 h 165"/>
                <a:gd name="T64" fmla="*/ 83 w 98"/>
                <a:gd name="T65" fmla="*/ 110 h 165"/>
                <a:gd name="T66" fmla="*/ 73 w 98"/>
                <a:gd name="T67" fmla="*/ 97 h 165"/>
                <a:gd name="T68" fmla="*/ 73 w 98"/>
                <a:gd name="T69" fmla="*/ 77 h 165"/>
                <a:gd name="T70" fmla="*/ 73 w 98"/>
                <a:gd name="T71" fmla="*/ 97 h 165"/>
                <a:gd name="T72" fmla="*/ 78 w 98"/>
                <a:gd name="T73" fmla="*/ 45 h 165"/>
                <a:gd name="T74" fmla="*/ 8 w 98"/>
                <a:gd name="T75" fmla="*/ 33 h 165"/>
                <a:gd name="T76" fmla="*/ 20 w 98"/>
                <a:gd name="T77" fmla="*/ 12 h 165"/>
                <a:gd name="T78" fmla="*/ 90 w 98"/>
                <a:gd name="T79" fmla="*/ 2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" h="165">
                  <a:moveTo>
                    <a:pt x="8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5"/>
                    <a:pt x="17" y="165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90" y="165"/>
                    <a:pt x="98" y="157"/>
                    <a:pt x="98" y="148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8"/>
                    <a:pt x="90" y="0"/>
                    <a:pt x="81" y="0"/>
                  </a:cubicBezTo>
                  <a:close/>
                  <a:moveTo>
                    <a:pt x="25" y="145"/>
                  </a:moveTo>
                  <a:cubicBezTo>
                    <a:pt x="19" y="145"/>
                    <a:pt x="15" y="141"/>
                    <a:pt x="15" y="135"/>
                  </a:cubicBezTo>
                  <a:cubicBezTo>
                    <a:pt x="15" y="130"/>
                    <a:pt x="19" y="126"/>
                    <a:pt x="25" y="126"/>
                  </a:cubicBezTo>
                  <a:cubicBezTo>
                    <a:pt x="30" y="126"/>
                    <a:pt x="34" y="130"/>
                    <a:pt x="34" y="135"/>
                  </a:cubicBezTo>
                  <a:cubicBezTo>
                    <a:pt x="34" y="141"/>
                    <a:pt x="30" y="145"/>
                    <a:pt x="25" y="145"/>
                  </a:cubicBezTo>
                  <a:close/>
                  <a:moveTo>
                    <a:pt x="25" y="120"/>
                  </a:moveTo>
                  <a:cubicBezTo>
                    <a:pt x="19" y="120"/>
                    <a:pt x="15" y="115"/>
                    <a:pt x="15" y="110"/>
                  </a:cubicBezTo>
                  <a:cubicBezTo>
                    <a:pt x="15" y="104"/>
                    <a:pt x="19" y="100"/>
                    <a:pt x="25" y="100"/>
                  </a:cubicBezTo>
                  <a:cubicBezTo>
                    <a:pt x="30" y="100"/>
                    <a:pt x="34" y="104"/>
                    <a:pt x="34" y="110"/>
                  </a:cubicBezTo>
                  <a:cubicBezTo>
                    <a:pt x="34" y="115"/>
                    <a:pt x="30" y="120"/>
                    <a:pt x="25" y="120"/>
                  </a:cubicBezTo>
                  <a:close/>
                  <a:moveTo>
                    <a:pt x="25" y="97"/>
                  </a:moveTo>
                  <a:cubicBezTo>
                    <a:pt x="19" y="97"/>
                    <a:pt x="15" y="92"/>
                    <a:pt x="15" y="87"/>
                  </a:cubicBezTo>
                  <a:cubicBezTo>
                    <a:pt x="15" y="82"/>
                    <a:pt x="19" y="77"/>
                    <a:pt x="25" y="77"/>
                  </a:cubicBezTo>
                  <a:cubicBezTo>
                    <a:pt x="30" y="77"/>
                    <a:pt x="34" y="82"/>
                    <a:pt x="34" y="87"/>
                  </a:cubicBezTo>
                  <a:cubicBezTo>
                    <a:pt x="34" y="92"/>
                    <a:pt x="30" y="97"/>
                    <a:pt x="25" y="97"/>
                  </a:cubicBezTo>
                  <a:close/>
                  <a:moveTo>
                    <a:pt x="17" y="65"/>
                  </a:moveTo>
                  <a:cubicBezTo>
                    <a:pt x="17" y="60"/>
                    <a:pt x="17" y="60"/>
                    <a:pt x="17" y="60"/>
                  </a:cubicBezTo>
                  <a:cubicBezTo>
                    <a:pt x="17" y="57"/>
                    <a:pt x="18" y="56"/>
                    <a:pt x="20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5" y="57"/>
                    <a:pt x="45" y="6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7"/>
                    <a:pt x="43" y="69"/>
                    <a:pt x="41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18" y="69"/>
                    <a:pt x="17" y="67"/>
                    <a:pt x="17" y="65"/>
                  </a:cubicBezTo>
                  <a:close/>
                  <a:moveTo>
                    <a:pt x="49" y="145"/>
                  </a:moveTo>
                  <a:cubicBezTo>
                    <a:pt x="43" y="145"/>
                    <a:pt x="39" y="141"/>
                    <a:pt x="39" y="135"/>
                  </a:cubicBezTo>
                  <a:cubicBezTo>
                    <a:pt x="39" y="130"/>
                    <a:pt x="43" y="126"/>
                    <a:pt x="49" y="126"/>
                  </a:cubicBezTo>
                  <a:cubicBezTo>
                    <a:pt x="54" y="126"/>
                    <a:pt x="59" y="130"/>
                    <a:pt x="59" y="135"/>
                  </a:cubicBezTo>
                  <a:cubicBezTo>
                    <a:pt x="59" y="141"/>
                    <a:pt x="54" y="145"/>
                    <a:pt x="49" y="145"/>
                  </a:cubicBezTo>
                  <a:close/>
                  <a:moveTo>
                    <a:pt x="49" y="120"/>
                  </a:moveTo>
                  <a:cubicBezTo>
                    <a:pt x="43" y="120"/>
                    <a:pt x="39" y="115"/>
                    <a:pt x="39" y="110"/>
                  </a:cubicBezTo>
                  <a:cubicBezTo>
                    <a:pt x="39" y="104"/>
                    <a:pt x="43" y="100"/>
                    <a:pt x="49" y="100"/>
                  </a:cubicBezTo>
                  <a:cubicBezTo>
                    <a:pt x="54" y="100"/>
                    <a:pt x="59" y="104"/>
                    <a:pt x="59" y="110"/>
                  </a:cubicBezTo>
                  <a:cubicBezTo>
                    <a:pt x="59" y="115"/>
                    <a:pt x="54" y="120"/>
                    <a:pt x="49" y="120"/>
                  </a:cubicBezTo>
                  <a:close/>
                  <a:moveTo>
                    <a:pt x="49" y="97"/>
                  </a:moveTo>
                  <a:cubicBezTo>
                    <a:pt x="43" y="97"/>
                    <a:pt x="39" y="92"/>
                    <a:pt x="39" y="87"/>
                  </a:cubicBezTo>
                  <a:cubicBezTo>
                    <a:pt x="39" y="82"/>
                    <a:pt x="43" y="77"/>
                    <a:pt x="49" y="77"/>
                  </a:cubicBezTo>
                  <a:cubicBezTo>
                    <a:pt x="54" y="77"/>
                    <a:pt x="59" y="82"/>
                    <a:pt x="59" y="87"/>
                  </a:cubicBezTo>
                  <a:cubicBezTo>
                    <a:pt x="59" y="92"/>
                    <a:pt x="54" y="97"/>
                    <a:pt x="49" y="97"/>
                  </a:cubicBezTo>
                  <a:close/>
                  <a:moveTo>
                    <a:pt x="55" y="65"/>
                  </a:moveTo>
                  <a:cubicBezTo>
                    <a:pt x="55" y="60"/>
                    <a:pt x="55" y="60"/>
                    <a:pt x="55" y="60"/>
                  </a:cubicBezTo>
                  <a:cubicBezTo>
                    <a:pt x="55" y="57"/>
                    <a:pt x="56" y="56"/>
                    <a:pt x="5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0" y="56"/>
                    <a:pt x="82" y="57"/>
                    <a:pt x="82" y="60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82" y="67"/>
                    <a:pt x="80" y="69"/>
                    <a:pt x="7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6" y="69"/>
                    <a:pt x="55" y="67"/>
                    <a:pt x="55" y="65"/>
                  </a:cubicBezTo>
                  <a:close/>
                  <a:moveTo>
                    <a:pt x="73" y="145"/>
                  </a:moveTo>
                  <a:cubicBezTo>
                    <a:pt x="68" y="145"/>
                    <a:pt x="63" y="141"/>
                    <a:pt x="63" y="135"/>
                  </a:cubicBezTo>
                  <a:cubicBezTo>
                    <a:pt x="63" y="130"/>
                    <a:pt x="68" y="126"/>
                    <a:pt x="73" y="126"/>
                  </a:cubicBezTo>
                  <a:cubicBezTo>
                    <a:pt x="78" y="126"/>
                    <a:pt x="83" y="130"/>
                    <a:pt x="83" y="135"/>
                  </a:cubicBezTo>
                  <a:cubicBezTo>
                    <a:pt x="83" y="141"/>
                    <a:pt x="78" y="145"/>
                    <a:pt x="73" y="145"/>
                  </a:cubicBezTo>
                  <a:close/>
                  <a:moveTo>
                    <a:pt x="73" y="120"/>
                  </a:moveTo>
                  <a:cubicBezTo>
                    <a:pt x="68" y="120"/>
                    <a:pt x="63" y="115"/>
                    <a:pt x="63" y="110"/>
                  </a:cubicBezTo>
                  <a:cubicBezTo>
                    <a:pt x="63" y="104"/>
                    <a:pt x="68" y="100"/>
                    <a:pt x="73" y="100"/>
                  </a:cubicBezTo>
                  <a:cubicBezTo>
                    <a:pt x="78" y="100"/>
                    <a:pt x="83" y="104"/>
                    <a:pt x="83" y="110"/>
                  </a:cubicBezTo>
                  <a:cubicBezTo>
                    <a:pt x="83" y="115"/>
                    <a:pt x="78" y="120"/>
                    <a:pt x="73" y="120"/>
                  </a:cubicBezTo>
                  <a:close/>
                  <a:moveTo>
                    <a:pt x="73" y="97"/>
                  </a:moveTo>
                  <a:cubicBezTo>
                    <a:pt x="68" y="97"/>
                    <a:pt x="63" y="92"/>
                    <a:pt x="63" y="87"/>
                  </a:cubicBezTo>
                  <a:cubicBezTo>
                    <a:pt x="63" y="82"/>
                    <a:pt x="68" y="77"/>
                    <a:pt x="73" y="77"/>
                  </a:cubicBezTo>
                  <a:cubicBezTo>
                    <a:pt x="78" y="77"/>
                    <a:pt x="83" y="82"/>
                    <a:pt x="83" y="87"/>
                  </a:cubicBezTo>
                  <a:cubicBezTo>
                    <a:pt x="83" y="92"/>
                    <a:pt x="78" y="97"/>
                    <a:pt x="73" y="97"/>
                  </a:cubicBezTo>
                  <a:close/>
                  <a:moveTo>
                    <a:pt x="90" y="33"/>
                  </a:moveTo>
                  <a:cubicBezTo>
                    <a:pt x="90" y="40"/>
                    <a:pt x="84" y="45"/>
                    <a:pt x="78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3" y="45"/>
                    <a:pt x="8" y="40"/>
                    <a:pt x="8" y="3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17"/>
                    <a:pt x="13" y="12"/>
                    <a:pt x="20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84" y="12"/>
                    <a:pt x="90" y="17"/>
                    <a:pt x="90" y="24"/>
                  </a:cubicBezTo>
                  <a:lnTo>
                    <a:pt x="9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9"/>
            <p:cNvSpPr/>
            <p:nvPr/>
          </p:nvSpPr>
          <p:spPr bwMode="auto">
            <a:xfrm>
              <a:off x="9717359" y="2389971"/>
              <a:ext cx="444500" cy="455613"/>
            </a:xfrm>
            <a:custGeom>
              <a:avLst/>
              <a:gdLst>
                <a:gd name="T0" fmla="*/ 111 w 117"/>
                <a:gd name="T1" fmla="*/ 69 h 121"/>
                <a:gd name="T2" fmla="*/ 72 w 117"/>
                <a:gd name="T3" fmla="*/ 11 h 121"/>
                <a:gd name="T4" fmla="*/ 48 w 117"/>
                <a:gd name="T5" fmla="*/ 10 h 121"/>
                <a:gd name="T6" fmla="*/ 7 w 117"/>
                <a:gd name="T7" fmla="*/ 70 h 121"/>
                <a:gd name="T8" fmla="*/ 16 w 117"/>
                <a:gd name="T9" fmla="*/ 87 h 121"/>
                <a:gd name="T10" fmla="*/ 32 w 117"/>
                <a:gd name="T11" fmla="*/ 87 h 121"/>
                <a:gd name="T12" fmla="*/ 32 w 117"/>
                <a:gd name="T13" fmla="*/ 121 h 121"/>
                <a:gd name="T14" fmla="*/ 84 w 117"/>
                <a:gd name="T15" fmla="*/ 121 h 121"/>
                <a:gd name="T16" fmla="*/ 84 w 117"/>
                <a:gd name="T17" fmla="*/ 87 h 121"/>
                <a:gd name="T18" fmla="*/ 101 w 117"/>
                <a:gd name="T19" fmla="*/ 87 h 121"/>
                <a:gd name="T20" fmla="*/ 111 w 117"/>
                <a:gd name="T21" fmla="*/ 6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21">
                  <a:moveTo>
                    <a:pt x="111" y="69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66" y="1"/>
                    <a:pt x="55" y="0"/>
                    <a:pt x="48" y="1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0" y="79"/>
                    <a:pt x="4" y="87"/>
                    <a:pt x="16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84" y="121"/>
                    <a:pt x="84" y="121"/>
                    <a:pt x="84" y="121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7" y="79"/>
                    <a:pt x="111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0"/>
            <p:cNvSpPr/>
            <p:nvPr/>
          </p:nvSpPr>
          <p:spPr bwMode="auto">
            <a:xfrm>
              <a:off x="9838009" y="2870983"/>
              <a:ext cx="198438" cy="34925"/>
            </a:xfrm>
            <a:custGeom>
              <a:avLst/>
              <a:gdLst>
                <a:gd name="T0" fmla="*/ 125 w 125"/>
                <a:gd name="T1" fmla="*/ 0 h 22"/>
                <a:gd name="T2" fmla="*/ 0 w 125"/>
                <a:gd name="T3" fmla="*/ 0 h 22"/>
                <a:gd name="T4" fmla="*/ 3 w 125"/>
                <a:gd name="T5" fmla="*/ 22 h 22"/>
                <a:gd name="T6" fmla="*/ 125 w 125"/>
                <a:gd name="T7" fmla="*/ 22 h 22"/>
                <a:gd name="T8" fmla="*/ 125 w 125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2">
                  <a:moveTo>
                    <a:pt x="125" y="0"/>
                  </a:moveTo>
                  <a:lnTo>
                    <a:pt x="0" y="0"/>
                  </a:lnTo>
                  <a:lnTo>
                    <a:pt x="3" y="22"/>
                  </a:lnTo>
                  <a:lnTo>
                    <a:pt x="125" y="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1"/>
            <p:cNvSpPr/>
            <p:nvPr/>
          </p:nvSpPr>
          <p:spPr bwMode="auto">
            <a:xfrm>
              <a:off x="9842771" y="2961471"/>
              <a:ext cx="196850" cy="34925"/>
            </a:xfrm>
            <a:custGeom>
              <a:avLst/>
              <a:gdLst>
                <a:gd name="T0" fmla="*/ 9 w 52"/>
                <a:gd name="T1" fmla="*/ 9 h 9"/>
                <a:gd name="T2" fmla="*/ 42 w 52"/>
                <a:gd name="T3" fmla="*/ 9 h 9"/>
                <a:gd name="T4" fmla="*/ 52 w 52"/>
                <a:gd name="T5" fmla="*/ 0 h 9"/>
                <a:gd name="T6" fmla="*/ 0 w 52"/>
                <a:gd name="T7" fmla="*/ 0 h 9"/>
                <a:gd name="T8" fmla="*/ 9 w 5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9">
                  <a:moveTo>
                    <a:pt x="9" y="9"/>
                  </a:moveTo>
                  <a:cubicBezTo>
                    <a:pt x="42" y="9"/>
                    <a:pt x="42" y="9"/>
                    <a:pt x="42" y="9"/>
                  </a:cubicBezTo>
                  <a:cubicBezTo>
                    <a:pt x="47" y="9"/>
                    <a:pt x="51" y="5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22"/>
            <p:cNvSpPr/>
            <p:nvPr/>
          </p:nvSpPr>
          <p:spPr bwMode="auto">
            <a:xfrm>
              <a:off x="9842771" y="2924958"/>
              <a:ext cx="196850" cy="22225"/>
            </a:xfrm>
            <a:custGeom>
              <a:avLst/>
              <a:gdLst>
                <a:gd name="T0" fmla="*/ 0 w 124"/>
                <a:gd name="T1" fmla="*/ 0 h 14"/>
                <a:gd name="T2" fmla="*/ 0 w 124"/>
                <a:gd name="T3" fmla="*/ 14 h 14"/>
                <a:gd name="T4" fmla="*/ 124 w 124"/>
                <a:gd name="T5" fmla="*/ 14 h 14"/>
                <a:gd name="T6" fmla="*/ 122 w 124"/>
                <a:gd name="T7" fmla="*/ 0 h 14"/>
                <a:gd name="T8" fmla="*/ 0 w 12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4">
                  <a:moveTo>
                    <a:pt x="0" y="0"/>
                  </a:moveTo>
                  <a:lnTo>
                    <a:pt x="0" y="14"/>
                  </a:lnTo>
                  <a:lnTo>
                    <a:pt x="124" y="14"/>
                  </a:lnTo>
                  <a:lnTo>
                    <a:pt x="1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flipH="1">
            <a:off x="4784144" y="2147494"/>
            <a:ext cx="568906" cy="418344"/>
            <a:chOff x="9310959" y="1718458"/>
            <a:chExt cx="839788" cy="617538"/>
          </a:xfrm>
        </p:grpSpPr>
        <p:sp>
          <p:nvSpPr>
            <p:cNvPr id="43" name="Freeform 23"/>
            <p:cNvSpPr>
              <a:spLocks noEditPoints="1"/>
            </p:cNvSpPr>
            <p:nvPr/>
          </p:nvSpPr>
          <p:spPr bwMode="auto">
            <a:xfrm>
              <a:off x="9310959" y="1718458"/>
              <a:ext cx="839788" cy="617538"/>
            </a:xfrm>
            <a:custGeom>
              <a:avLst/>
              <a:gdLst>
                <a:gd name="T0" fmla="*/ 215 w 221"/>
                <a:gd name="T1" fmla="*/ 0 h 164"/>
                <a:gd name="T2" fmla="*/ 108 w 221"/>
                <a:gd name="T3" fmla="*/ 0 h 164"/>
                <a:gd name="T4" fmla="*/ 3 w 221"/>
                <a:gd name="T5" fmla="*/ 0 h 164"/>
                <a:gd name="T6" fmla="*/ 0 w 221"/>
                <a:gd name="T7" fmla="*/ 4 h 164"/>
                <a:gd name="T8" fmla="*/ 0 w 221"/>
                <a:gd name="T9" fmla="*/ 22 h 164"/>
                <a:gd name="T10" fmla="*/ 0 w 221"/>
                <a:gd name="T11" fmla="*/ 155 h 164"/>
                <a:gd name="T12" fmla="*/ 2 w 221"/>
                <a:gd name="T13" fmla="*/ 162 h 164"/>
                <a:gd name="T14" fmla="*/ 108 w 221"/>
                <a:gd name="T15" fmla="*/ 164 h 164"/>
                <a:gd name="T16" fmla="*/ 215 w 221"/>
                <a:gd name="T17" fmla="*/ 164 h 164"/>
                <a:gd name="T18" fmla="*/ 219 w 221"/>
                <a:gd name="T19" fmla="*/ 162 h 164"/>
                <a:gd name="T20" fmla="*/ 221 w 221"/>
                <a:gd name="T21" fmla="*/ 155 h 164"/>
                <a:gd name="T22" fmla="*/ 221 w 221"/>
                <a:gd name="T23" fmla="*/ 22 h 164"/>
                <a:gd name="T24" fmla="*/ 221 w 221"/>
                <a:gd name="T25" fmla="*/ 4 h 164"/>
                <a:gd name="T26" fmla="*/ 106 w 221"/>
                <a:gd name="T27" fmla="*/ 141 h 164"/>
                <a:gd name="T28" fmla="*/ 106 w 221"/>
                <a:gd name="T29" fmla="*/ 155 h 164"/>
                <a:gd name="T30" fmla="*/ 8 w 221"/>
                <a:gd name="T31" fmla="*/ 155 h 164"/>
                <a:gd name="T32" fmla="*/ 8 w 221"/>
                <a:gd name="T33" fmla="*/ 22 h 164"/>
                <a:gd name="T34" fmla="*/ 8 w 221"/>
                <a:gd name="T35" fmla="*/ 8 h 164"/>
                <a:gd name="T36" fmla="*/ 106 w 221"/>
                <a:gd name="T37" fmla="*/ 9 h 164"/>
                <a:gd name="T38" fmla="*/ 106 w 221"/>
                <a:gd name="T39" fmla="*/ 48 h 164"/>
                <a:gd name="T40" fmla="*/ 92 w 221"/>
                <a:gd name="T41" fmla="*/ 56 h 164"/>
                <a:gd name="T42" fmla="*/ 106 w 221"/>
                <a:gd name="T43" fmla="*/ 65 h 164"/>
                <a:gd name="T44" fmla="*/ 100 w 221"/>
                <a:gd name="T45" fmla="*/ 92 h 164"/>
                <a:gd name="T46" fmla="*/ 100 w 221"/>
                <a:gd name="T47" fmla="*/ 108 h 164"/>
                <a:gd name="T48" fmla="*/ 106 w 221"/>
                <a:gd name="T49" fmla="*/ 141 h 164"/>
                <a:gd name="T50" fmla="*/ 213 w 221"/>
                <a:gd name="T51" fmla="*/ 22 h 164"/>
                <a:gd name="T52" fmla="*/ 213 w 221"/>
                <a:gd name="T53" fmla="*/ 155 h 164"/>
                <a:gd name="T54" fmla="*/ 115 w 221"/>
                <a:gd name="T55" fmla="*/ 155 h 164"/>
                <a:gd name="T56" fmla="*/ 115 w 221"/>
                <a:gd name="T57" fmla="*/ 141 h 164"/>
                <a:gd name="T58" fmla="*/ 119 w 221"/>
                <a:gd name="T59" fmla="*/ 108 h 164"/>
                <a:gd name="T60" fmla="*/ 119 w 221"/>
                <a:gd name="T61" fmla="*/ 92 h 164"/>
                <a:gd name="T62" fmla="*/ 115 w 221"/>
                <a:gd name="T63" fmla="*/ 65 h 164"/>
                <a:gd name="T64" fmla="*/ 127 w 221"/>
                <a:gd name="T65" fmla="*/ 56 h 164"/>
                <a:gd name="T66" fmla="*/ 115 w 221"/>
                <a:gd name="T67" fmla="*/ 48 h 164"/>
                <a:gd name="T68" fmla="*/ 115 w 221"/>
                <a:gd name="T69" fmla="*/ 9 h 164"/>
                <a:gd name="T70" fmla="*/ 213 w 221"/>
                <a:gd name="T71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164">
                  <a:moveTo>
                    <a:pt x="219" y="1"/>
                  </a:moveTo>
                  <a:cubicBezTo>
                    <a:pt x="217" y="0"/>
                    <a:pt x="216" y="0"/>
                    <a:pt x="215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9" y="0"/>
                    <a:pt x="10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4"/>
                    <a:pt x="5" y="164"/>
                    <a:pt x="6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9" y="164"/>
                    <a:pt x="112" y="164"/>
                    <a:pt x="113" y="164"/>
                  </a:cubicBezTo>
                  <a:cubicBezTo>
                    <a:pt x="215" y="164"/>
                    <a:pt x="215" y="164"/>
                    <a:pt x="215" y="164"/>
                  </a:cubicBezTo>
                  <a:cubicBezTo>
                    <a:pt x="216" y="164"/>
                    <a:pt x="217" y="164"/>
                    <a:pt x="218" y="163"/>
                  </a:cubicBezTo>
                  <a:cubicBezTo>
                    <a:pt x="218" y="163"/>
                    <a:pt x="219" y="163"/>
                    <a:pt x="219" y="162"/>
                  </a:cubicBezTo>
                  <a:cubicBezTo>
                    <a:pt x="220" y="162"/>
                    <a:pt x="221" y="161"/>
                    <a:pt x="221" y="159"/>
                  </a:cubicBezTo>
                  <a:cubicBezTo>
                    <a:pt x="221" y="155"/>
                    <a:pt x="221" y="155"/>
                    <a:pt x="221" y="155"/>
                  </a:cubicBezTo>
                  <a:cubicBezTo>
                    <a:pt x="221" y="141"/>
                    <a:pt x="221" y="141"/>
                    <a:pt x="221" y="141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9"/>
                    <a:pt x="221" y="9"/>
                    <a:pt x="221" y="9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21" y="2"/>
                    <a:pt x="220" y="1"/>
                    <a:pt x="219" y="1"/>
                  </a:cubicBezTo>
                  <a:close/>
                  <a:moveTo>
                    <a:pt x="106" y="141"/>
                  </a:moveTo>
                  <a:cubicBezTo>
                    <a:pt x="106" y="155"/>
                    <a:pt x="106" y="155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95" y="48"/>
                    <a:pt x="92" y="52"/>
                    <a:pt x="92" y="56"/>
                  </a:cubicBezTo>
                  <a:cubicBezTo>
                    <a:pt x="92" y="61"/>
                    <a:pt x="95" y="65"/>
                    <a:pt x="100" y="65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95" y="92"/>
                    <a:pt x="92" y="96"/>
                    <a:pt x="92" y="100"/>
                  </a:cubicBezTo>
                  <a:cubicBezTo>
                    <a:pt x="92" y="105"/>
                    <a:pt x="95" y="108"/>
                    <a:pt x="100" y="108"/>
                  </a:cubicBezTo>
                  <a:cubicBezTo>
                    <a:pt x="106" y="108"/>
                    <a:pt x="106" y="108"/>
                    <a:pt x="106" y="108"/>
                  </a:cubicBezTo>
                  <a:lnTo>
                    <a:pt x="106" y="141"/>
                  </a:lnTo>
                  <a:close/>
                  <a:moveTo>
                    <a:pt x="213" y="9"/>
                  </a:moveTo>
                  <a:cubicBezTo>
                    <a:pt x="213" y="22"/>
                    <a:pt x="213" y="22"/>
                    <a:pt x="213" y="2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55"/>
                    <a:pt x="213" y="155"/>
                    <a:pt x="213" y="155"/>
                  </a:cubicBezTo>
                  <a:cubicBezTo>
                    <a:pt x="213" y="155"/>
                    <a:pt x="213" y="155"/>
                    <a:pt x="213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5" y="141"/>
                    <a:pt x="115" y="141"/>
                    <a:pt x="115" y="141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9" y="108"/>
                    <a:pt x="119" y="108"/>
                    <a:pt x="119" y="108"/>
                  </a:cubicBezTo>
                  <a:cubicBezTo>
                    <a:pt x="123" y="108"/>
                    <a:pt x="127" y="105"/>
                    <a:pt x="127" y="100"/>
                  </a:cubicBezTo>
                  <a:cubicBezTo>
                    <a:pt x="127" y="96"/>
                    <a:pt x="123" y="92"/>
                    <a:pt x="119" y="92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23" y="65"/>
                    <a:pt x="127" y="61"/>
                    <a:pt x="127" y="56"/>
                  </a:cubicBezTo>
                  <a:cubicBezTo>
                    <a:pt x="127" y="52"/>
                    <a:pt x="123" y="48"/>
                    <a:pt x="119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213" y="8"/>
                    <a:pt x="213" y="8"/>
                    <a:pt x="213" y="8"/>
                  </a:cubicBezTo>
                  <a:lnTo>
                    <a:pt x="213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24"/>
            <p:cNvSpPr/>
            <p:nvPr/>
          </p:nvSpPr>
          <p:spPr bwMode="auto">
            <a:xfrm>
              <a:off x="9834834" y="1986746"/>
              <a:ext cx="196850" cy="19050"/>
            </a:xfrm>
            <a:custGeom>
              <a:avLst/>
              <a:gdLst>
                <a:gd name="T0" fmla="*/ 3 w 52"/>
                <a:gd name="T1" fmla="*/ 5 h 5"/>
                <a:gd name="T2" fmla="*/ 0 w 52"/>
                <a:gd name="T3" fmla="*/ 3 h 5"/>
                <a:gd name="T4" fmla="*/ 3 w 52"/>
                <a:gd name="T5" fmla="*/ 0 h 5"/>
                <a:gd name="T6" fmla="*/ 49 w 52"/>
                <a:gd name="T7" fmla="*/ 0 h 5"/>
                <a:gd name="T8" fmla="*/ 52 w 52"/>
                <a:gd name="T9" fmla="*/ 3 h 5"/>
                <a:gd name="T10" fmla="*/ 49 w 52"/>
                <a:gd name="T11" fmla="*/ 5 h 5"/>
                <a:gd name="T12" fmla="*/ 3 w 5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">
                  <a:moveTo>
                    <a:pt x="3" y="5"/>
                  </a:move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2" y="1"/>
                    <a:pt x="52" y="3"/>
                  </a:cubicBezTo>
                  <a:cubicBezTo>
                    <a:pt x="52" y="4"/>
                    <a:pt x="51" y="5"/>
                    <a:pt x="49" y="5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25"/>
            <p:cNvSpPr/>
            <p:nvPr/>
          </p:nvSpPr>
          <p:spPr bwMode="auto">
            <a:xfrm>
              <a:off x="9834834" y="2024846"/>
              <a:ext cx="196850" cy="22225"/>
            </a:xfrm>
            <a:custGeom>
              <a:avLst/>
              <a:gdLst>
                <a:gd name="T0" fmla="*/ 3 w 52"/>
                <a:gd name="T1" fmla="*/ 6 h 6"/>
                <a:gd name="T2" fmla="*/ 0 w 52"/>
                <a:gd name="T3" fmla="*/ 3 h 6"/>
                <a:gd name="T4" fmla="*/ 3 w 52"/>
                <a:gd name="T5" fmla="*/ 0 h 6"/>
                <a:gd name="T6" fmla="*/ 49 w 52"/>
                <a:gd name="T7" fmla="*/ 0 h 6"/>
                <a:gd name="T8" fmla="*/ 52 w 52"/>
                <a:gd name="T9" fmla="*/ 3 h 6"/>
                <a:gd name="T10" fmla="*/ 49 w 52"/>
                <a:gd name="T11" fmla="*/ 6 h 6"/>
                <a:gd name="T12" fmla="*/ 3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3" y="6"/>
                  </a:move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2" y="1"/>
                    <a:pt x="52" y="3"/>
                  </a:cubicBezTo>
                  <a:cubicBezTo>
                    <a:pt x="52" y="4"/>
                    <a:pt x="51" y="6"/>
                    <a:pt x="49" y="6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26"/>
            <p:cNvSpPr/>
            <p:nvPr/>
          </p:nvSpPr>
          <p:spPr bwMode="auto">
            <a:xfrm>
              <a:off x="9834834" y="2072471"/>
              <a:ext cx="196850" cy="23813"/>
            </a:xfrm>
            <a:custGeom>
              <a:avLst/>
              <a:gdLst>
                <a:gd name="T0" fmla="*/ 3 w 52"/>
                <a:gd name="T1" fmla="*/ 6 h 6"/>
                <a:gd name="T2" fmla="*/ 0 w 52"/>
                <a:gd name="T3" fmla="*/ 3 h 6"/>
                <a:gd name="T4" fmla="*/ 3 w 52"/>
                <a:gd name="T5" fmla="*/ 0 h 6"/>
                <a:gd name="T6" fmla="*/ 49 w 52"/>
                <a:gd name="T7" fmla="*/ 0 h 6"/>
                <a:gd name="T8" fmla="*/ 52 w 52"/>
                <a:gd name="T9" fmla="*/ 3 h 6"/>
                <a:gd name="T10" fmla="*/ 49 w 52"/>
                <a:gd name="T11" fmla="*/ 6 h 6"/>
                <a:gd name="T12" fmla="*/ 3 w 5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">
                  <a:moveTo>
                    <a:pt x="3" y="6"/>
                  </a:move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2" y="2"/>
                    <a:pt x="52" y="3"/>
                  </a:cubicBezTo>
                  <a:cubicBezTo>
                    <a:pt x="52" y="5"/>
                    <a:pt x="51" y="6"/>
                    <a:pt x="49" y="6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7"/>
            <p:cNvSpPr/>
            <p:nvPr/>
          </p:nvSpPr>
          <p:spPr bwMode="auto">
            <a:xfrm>
              <a:off x="9834834" y="2115333"/>
              <a:ext cx="196850" cy="17463"/>
            </a:xfrm>
            <a:custGeom>
              <a:avLst/>
              <a:gdLst>
                <a:gd name="T0" fmla="*/ 3 w 52"/>
                <a:gd name="T1" fmla="*/ 5 h 5"/>
                <a:gd name="T2" fmla="*/ 0 w 52"/>
                <a:gd name="T3" fmla="*/ 2 h 5"/>
                <a:gd name="T4" fmla="*/ 3 w 52"/>
                <a:gd name="T5" fmla="*/ 0 h 5"/>
                <a:gd name="T6" fmla="*/ 49 w 52"/>
                <a:gd name="T7" fmla="*/ 0 h 5"/>
                <a:gd name="T8" fmla="*/ 52 w 52"/>
                <a:gd name="T9" fmla="*/ 2 h 5"/>
                <a:gd name="T10" fmla="*/ 49 w 52"/>
                <a:gd name="T11" fmla="*/ 5 h 5"/>
                <a:gd name="T12" fmla="*/ 3 w 5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">
                  <a:moveTo>
                    <a:pt x="3" y="5"/>
                  </a:move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4"/>
                    <a:pt x="51" y="5"/>
                    <a:pt x="49" y="5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183437" y="4270337"/>
            <a:ext cx="2880321" cy="1067926"/>
            <a:chOff x="2288094" y="1321493"/>
            <a:chExt cx="981038" cy="1067926"/>
          </a:xfrm>
        </p:grpSpPr>
        <p:sp>
          <p:nvSpPr>
            <p:cNvPr id="49" name="矩形 48"/>
            <p:cNvSpPr/>
            <p:nvPr/>
          </p:nvSpPr>
          <p:spPr>
            <a:xfrm>
              <a:off x="2288094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288094" y="1681533"/>
              <a:ext cx="981038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请在此输入详细文字信息和简介请在此输入详细文字信息和简介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  <a:p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607374" y="1751931"/>
            <a:ext cx="2880321" cy="1067926"/>
            <a:chOff x="2288094" y="1321493"/>
            <a:chExt cx="981038" cy="1067926"/>
          </a:xfrm>
        </p:grpSpPr>
        <p:sp>
          <p:nvSpPr>
            <p:cNvPr id="52" name="矩形 51"/>
            <p:cNvSpPr/>
            <p:nvPr/>
          </p:nvSpPr>
          <p:spPr>
            <a:xfrm>
              <a:off x="2288094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288094" y="1681533"/>
              <a:ext cx="981038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请在此输入详细文字信息和简介请在此输入详细文字信息和简介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  <a:p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26654" y="4270337"/>
            <a:ext cx="2880321" cy="1067926"/>
            <a:chOff x="2288094" y="1321493"/>
            <a:chExt cx="981038" cy="1067926"/>
          </a:xfrm>
        </p:grpSpPr>
        <p:sp>
          <p:nvSpPr>
            <p:cNvPr id="55" name="矩形 54"/>
            <p:cNvSpPr/>
            <p:nvPr/>
          </p:nvSpPr>
          <p:spPr>
            <a:xfrm>
              <a:off x="2288094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288094" y="1681533"/>
              <a:ext cx="981038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请在此输入详细文字信息和简介请在此输入详细文字信息和简介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  <a:p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630710" y="1751931"/>
            <a:ext cx="2880321" cy="1067926"/>
            <a:chOff x="2288094" y="1321493"/>
            <a:chExt cx="981038" cy="1067926"/>
          </a:xfrm>
        </p:grpSpPr>
        <p:sp>
          <p:nvSpPr>
            <p:cNvPr id="58" name="矩形 57"/>
            <p:cNvSpPr/>
            <p:nvPr/>
          </p:nvSpPr>
          <p:spPr>
            <a:xfrm>
              <a:off x="2288094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288094" y="1681533"/>
              <a:ext cx="981038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请在此输入详细文字信息和简介请在此输入详细文字信息和简介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  <a:p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50"/>
                            </p:stCondLst>
                            <p:childTnLst>
                              <p:par>
                                <p:cTn id="8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情景调查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1180" y="1651516"/>
            <a:ext cx="1600581" cy="1588379"/>
          </a:xfrm>
          <a:prstGeom prst="rect">
            <a:avLst/>
          </a:prstGeom>
          <a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矩形 6"/>
          <p:cNvSpPr/>
          <p:nvPr/>
        </p:nvSpPr>
        <p:spPr>
          <a:xfrm>
            <a:off x="847765" y="3843551"/>
            <a:ext cx="1600581" cy="1588379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52"/>
          <p:cNvSpPr/>
          <p:nvPr/>
        </p:nvSpPr>
        <p:spPr>
          <a:xfrm>
            <a:off x="693710" y="3676818"/>
            <a:ext cx="1924200" cy="1924200"/>
          </a:xfrm>
          <a:prstGeom prst="rect">
            <a:avLst/>
          </a:prstGeom>
          <a:noFill/>
          <a:ln w="76200">
            <a:solidFill>
              <a:srgbClr val="E6E6E6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6530708" y="1651516"/>
            <a:ext cx="1600581" cy="158837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48"/>
          <p:cNvSpPr/>
          <p:nvPr/>
        </p:nvSpPr>
        <p:spPr>
          <a:xfrm>
            <a:off x="6394892" y="1484784"/>
            <a:ext cx="1924200" cy="1924200"/>
          </a:xfrm>
          <a:prstGeom prst="rect">
            <a:avLst/>
          </a:prstGeom>
          <a:noFill/>
          <a:ln w="76200">
            <a:solidFill>
              <a:srgbClr val="E6E6E6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6537293" y="3843551"/>
            <a:ext cx="1600581" cy="1588379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60"/>
          <p:cNvSpPr/>
          <p:nvPr/>
        </p:nvSpPr>
        <p:spPr>
          <a:xfrm>
            <a:off x="6383238" y="3676818"/>
            <a:ext cx="1924200" cy="1924200"/>
          </a:xfrm>
          <a:prstGeom prst="rect">
            <a:avLst/>
          </a:prstGeom>
          <a:noFill/>
          <a:ln w="76200">
            <a:solidFill>
              <a:srgbClr val="E6E6E6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48"/>
          <p:cNvSpPr/>
          <p:nvPr/>
        </p:nvSpPr>
        <p:spPr>
          <a:xfrm>
            <a:off x="714622" y="1484784"/>
            <a:ext cx="1924200" cy="1924200"/>
          </a:xfrm>
          <a:prstGeom prst="rect">
            <a:avLst/>
          </a:prstGeom>
          <a:noFill/>
          <a:ln w="76200">
            <a:solidFill>
              <a:srgbClr val="E6E6E6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82838" y="1844824"/>
            <a:ext cx="3024336" cy="1440160"/>
            <a:chOff x="7139323" y="1126858"/>
            <a:chExt cx="3024336" cy="1440160"/>
          </a:xfrm>
        </p:grpSpPr>
        <p:sp>
          <p:nvSpPr>
            <p:cNvPr id="15" name="Text Box 7"/>
            <p:cNvSpPr txBox="1">
              <a:spLocks noChangeArrowheads="1"/>
            </p:cNvSpPr>
            <p:nvPr/>
          </p:nvSpPr>
          <p:spPr bwMode="gray">
            <a:xfrm>
              <a:off x="7139323" y="1126858"/>
              <a:ext cx="2160240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16" name="Rectangle 5"/>
            <p:cNvSpPr/>
            <p:nvPr/>
          </p:nvSpPr>
          <p:spPr bwMode="auto">
            <a:xfrm>
              <a:off x="7211330" y="1566467"/>
              <a:ext cx="2952329" cy="1000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添加详细文本描述，建议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与每标题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相关并符合整体语言风格，语言描述尽量简洁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生每每每每动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。尽量将每页幻灯片的字数控制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在 ，尽量将每页幻灯片的字数控制在 。</a:t>
              </a:r>
              <a:endPara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535116" y="1844824"/>
            <a:ext cx="3024336" cy="1440160"/>
            <a:chOff x="7139323" y="1126858"/>
            <a:chExt cx="3024336" cy="1440160"/>
          </a:xfrm>
        </p:grpSpPr>
        <p:sp>
          <p:nvSpPr>
            <p:cNvPr id="18" name="Text Box 7"/>
            <p:cNvSpPr txBox="1">
              <a:spLocks noChangeArrowheads="1"/>
            </p:cNvSpPr>
            <p:nvPr/>
          </p:nvSpPr>
          <p:spPr bwMode="gray">
            <a:xfrm>
              <a:off x="7139323" y="1126858"/>
              <a:ext cx="2160240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19" name="Rectangle 5"/>
            <p:cNvSpPr/>
            <p:nvPr/>
          </p:nvSpPr>
          <p:spPr bwMode="auto">
            <a:xfrm>
              <a:off x="7211330" y="1566467"/>
              <a:ext cx="2952329" cy="1000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添加详细文本描述，建议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与每标题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相关并符合整体语言风格，语言描述尽量简洁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生每每每每动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。尽量将每页幻灯片的字数控制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在 ，尽量将每页幻灯片的字数控制在 。</a:t>
              </a:r>
              <a:endPara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82838" y="4005064"/>
            <a:ext cx="3024336" cy="1440160"/>
            <a:chOff x="7139323" y="1126858"/>
            <a:chExt cx="3024336" cy="1440160"/>
          </a:xfrm>
        </p:grpSpPr>
        <p:sp>
          <p:nvSpPr>
            <p:cNvPr id="21" name="Text Box 7"/>
            <p:cNvSpPr txBox="1">
              <a:spLocks noChangeArrowheads="1"/>
            </p:cNvSpPr>
            <p:nvPr/>
          </p:nvSpPr>
          <p:spPr bwMode="gray">
            <a:xfrm>
              <a:off x="7139323" y="1126858"/>
              <a:ext cx="2160240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22" name="Rectangle 5"/>
            <p:cNvSpPr/>
            <p:nvPr/>
          </p:nvSpPr>
          <p:spPr bwMode="auto">
            <a:xfrm>
              <a:off x="7211330" y="1566467"/>
              <a:ext cx="2952329" cy="1000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添加详细文本描述，建议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与每标题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相关并符合整体语言风格，语言描述尽量简洁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生每每每每动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。尽量将每页幻灯片的字数控制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在 ，尽量将每页幻灯片的字数控制在 。</a:t>
              </a:r>
              <a:endPara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535116" y="4005064"/>
            <a:ext cx="3024336" cy="1440160"/>
            <a:chOff x="7139323" y="1126858"/>
            <a:chExt cx="3024336" cy="1440160"/>
          </a:xfrm>
        </p:grpSpPr>
        <p:sp>
          <p:nvSpPr>
            <p:cNvPr id="24" name="Text Box 7"/>
            <p:cNvSpPr txBox="1">
              <a:spLocks noChangeArrowheads="1"/>
            </p:cNvSpPr>
            <p:nvPr/>
          </p:nvSpPr>
          <p:spPr bwMode="gray">
            <a:xfrm>
              <a:off x="7139323" y="1126858"/>
              <a:ext cx="2160240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25" name="Rectangle 5"/>
            <p:cNvSpPr/>
            <p:nvPr/>
          </p:nvSpPr>
          <p:spPr bwMode="auto">
            <a:xfrm>
              <a:off x="7211330" y="1566467"/>
              <a:ext cx="2952329" cy="1000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添加详细文本描述，建议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与每标题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相关并符合整体语言风格，语言描述尽量简洁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生每每每每动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。尽量将每页幻灯片的字数控制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在 ，尽量将每页幻灯片的字数控制在 。</a:t>
              </a:r>
              <a:endPara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8" grpId="0" animBg="1"/>
      <p:bldP spid="10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59"/>
          <p:cNvSpPr>
            <a:spLocks noChangeArrowheads="1"/>
          </p:cNvSpPr>
          <p:nvPr/>
        </p:nvSpPr>
        <p:spPr bwMode="auto">
          <a:xfrm flipH="1">
            <a:off x="910629" y="44624"/>
            <a:ext cx="503334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72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Impact MT Std" pitchFamily="34" charset="0"/>
                <a:sym typeface="方正兰亭黑_GBK" pitchFamily="2" charset="-122"/>
              </a:rPr>
              <a:t>Part  04</a:t>
            </a:r>
            <a:endParaRPr lang="en-US" altLang="zh-CN" sz="5400" b="1" dirty="0" smtClean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Impact MT Std" pitchFamily="34" charset="0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1731" y="2132856"/>
            <a:ext cx="4694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3430910" y="3356992"/>
            <a:ext cx="5242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适用于企业工作汇报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部门培训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业绩汇报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项目汇报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4179783" y="4005064"/>
            <a:ext cx="3744416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Introduction Of Atmospheric</a:t>
            </a:r>
            <a:endParaRPr lang="en-US" altLang="zh-CN" sz="1000" b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Business Plan Startup Plan PPT Template, </a:t>
            </a:r>
            <a:endParaRPr lang="en-US" altLang="zh-CN" sz="1000" b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Complete Framework</a:t>
            </a:r>
            <a:endParaRPr lang="zh-CN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grpSp>
        <p:nvGrpSpPr>
          <p:cNvPr id="16" name="Group 5"/>
          <p:cNvGrpSpPr/>
          <p:nvPr/>
        </p:nvGrpSpPr>
        <p:grpSpPr>
          <a:xfrm>
            <a:off x="3711731" y="4874207"/>
            <a:ext cx="379414" cy="354993"/>
            <a:chOff x="6964363" y="2108200"/>
            <a:chExt cx="690562" cy="646113"/>
          </a:xfrm>
          <a:solidFill>
            <a:schemeClr val="bg1">
              <a:lumMod val="65000"/>
            </a:schemeClr>
          </a:solidFill>
        </p:grpSpPr>
        <p:sp>
          <p:nvSpPr>
            <p:cNvPr id="17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10"/>
          <p:cNvGrpSpPr/>
          <p:nvPr/>
        </p:nvGrpSpPr>
        <p:grpSpPr>
          <a:xfrm>
            <a:off x="4809733" y="4865022"/>
            <a:ext cx="342158" cy="341371"/>
            <a:chOff x="4594225" y="2119313"/>
            <a:chExt cx="690563" cy="688975"/>
          </a:xfrm>
          <a:solidFill>
            <a:schemeClr val="bg1">
              <a:lumMod val="65000"/>
            </a:schemeClr>
          </a:solidFill>
        </p:grpSpPr>
        <p:sp>
          <p:nvSpPr>
            <p:cNvPr id="20" name="Freeform 74"/>
            <p:cNvSpPr>
              <a:spLocks noEditPoints="1"/>
            </p:cNvSpPr>
            <p:nvPr/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75"/>
            <p:cNvSpPr>
              <a:spLocks noEditPoints="1"/>
            </p:cNvSpPr>
            <p:nvPr/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76"/>
            <p:cNvSpPr>
              <a:spLocks noEditPoints="1"/>
            </p:cNvSpPr>
            <p:nvPr/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5"/>
          <p:cNvGrpSpPr/>
          <p:nvPr/>
        </p:nvGrpSpPr>
        <p:grpSpPr>
          <a:xfrm>
            <a:off x="7081550" y="4870596"/>
            <a:ext cx="345331" cy="345331"/>
            <a:chOff x="2005013" y="1077913"/>
            <a:chExt cx="688975" cy="688975"/>
          </a:xfrm>
          <a:solidFill>
            <a:schemeClr val="bg1">
              <a:lumMod val="65000"/>
            </a:scheme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286"/>
          <p:cNvSpPr>
            <a:spLocks noEditPoints="1"/>
          </p:cNvSpPr>
          <p:nvPr/>
        </p:nvSpPr>
        <p:spPr bwMode="auto">
          <a:xfrm>
            <a:off x="5943979" y="4862936"/>
            <a:ext cx="335481" cy="336278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32"/>
          <p:cNvGrpSpPr/>
          <p:nvPr/>
        </p:nvGrpSpPr>
        <p:grpSpPr>
          <a:xfrm>
            <a:off x="8207118" y="4874508"/>
            <a:ext cx="399003" cy="324706"/>
            <a:chOff x="5245100" y="5103813"/>
            <a:chExt cx="690563" cy="561975"/>
          </a:xfrm>
          <a:solidFill>
            <a:schemeClr val="bg1">
              <a:lumMod val="65000"/>
            </a:schemeClr>
          </a:solidFill>
        </p:grpSpPr>
        <p:sp>
          <p:nvSpPr>
            <p:cNvPr id="28" name="Freeform 290"/>
            <p:cNvSpPr>
              <a:spLocks noEditPoints="1"/>
            </p:cNvSpPr>
            <p:nvPr/>
          </p:nvSpPr>
          <p:spPr bwMode="auto">
            <a:xfrm>
              <a:off x="5719763" y="5276851"/>
              <a:ext cx="130175" cy="173038"/>
            </a:xfrm>
            <a:custGeom>
              <a:avLst/>
              <a:gdLst>
                <a:gd name="T0" fmla="*/ 503 w 3018"/>
                <a:gd name="T1" fmla="*/ 504 h 4030"/>
                <a:gd name="T2" fmla="*/ 2515 w 3018"/>
                <a:gd name="T3" fmla="*/ 3526 h 4030"/>
                <a:gd name="T4" fmla="*/ 1386 w 3018"/>
                <a:gd name="T5" fmla="*/ 175 h 4030"/>
                <a:gd name="T6" fmla="*/ 1320 w 3018"/>
                <a:gd name="T7" fmla="*/ 110 h 4030"/>
                <a:gd name="T8" fmla="*/ 1244 w 3018"/>
                <a:gd name="T9" fmla="*/ 60 h 4030"/>
                <a:gd name="T10" fmla="*/ 1159 w 3018"/>
                <a:gd name="T11" fmla="*/ 24 h 4030"/>
                <a:gd name="T12" fmla="*/ 1069 w 3018"/>
                <a:gd name="T13" fmla="*/ 3 h 4030"/>
                <a:gd name="T14" fmla="*/ 503 w 3018"/>
                <a:gd name="T15" fmla="*/ 0 h 4030"/>
                <a:gd name="T16" fmla="*/ 427 w 3018"/>
                <a:gd name="T17" fmla="*/ 6 h 4030"/>
                <a:gd name="T18" fmla="*/ 353 w 3018"/>
                <a:gd name="T19" fmla="*/ 23 h 4030"/>
                <a:gd name="T20" fmla="*/ 285 w 3018"/>
                <a:gd name="T21" fmla="*/ 50 h 4030"/>
                <a:gd name="T22" fmla="*/ 222 w 3018"/>
                <a:gd name="T23" fmla="*/ 86 h 4030"/>
                <a:gd name="T24" fmla="*/ 165 w 3018"/>
                <a:gd name="T25" fmla="*/ 130 h 4030"/>
                <a:gd name="T26" fmla="*/ 115 w 3018"/>
                <a:gd name="T27" fmla="*/ 183 h 4030"/>
                <a:gd name="T28" fmla="*/ 74 w 3018"/>
                <a:gd name="T29" fmla="*/ 242 h 4030"/>
                <a:gd name="T30" fmla="*/ 40 w 3018"/>
                <a:gd name="T31" fmla="*/ 308 h 4030"/>
                <a:gd name="T32" fmla="*/ 16 w 3018"/>
                <a:gd name="T33" fmla="*/ 377 h 4030"/>
                <a:gd name="T34" fmla="*/ 3 w 3018"/>
                <a:gd name="T35" fmla="*/ 452 h 4030"/>
                <a:gd name="T36" fmla="*/ 0 w 3018"/>
                <a:gd name="T37" fmla="*/ 3526 h 4030"/>
                <a:gd name="T38" fmla="*/ 6 w 3018"/>
                <a:gd name="T39" fmla="*/ 3604 h 4030"/>
                <a:gd name="T40" fmla="*/ 23 w 3018"/>
                <a:gd name="T41" fmla="*/ 3676 h 4030"/>
                <a:gd name="T42" fmla="*/ 50 w 3018"/>
                <a:gd name="T43" fmla="*/ 3745 h 4030"/>
                <a:gd name="T44" fmla="*/ 86 w 3018"/>
                <a:gd name="T45" fmla="*/ 3808 h 4030"/>
                <a:gd name="T46" fmla="*/ 131 w 3018"/>
                <a:gd name="T47" fmla="*/ 3866 h 4030"/>
                <a:gd name="T48" fmla="*/ 183 w 3018"/>
                <a:gd name="T49" fmla="*/ 3915 h 4030"/>
                <a:gd name="T50" fmla="*/ 243 w 3018"/>
                <a:gd name="T51" fmla="*/ 3957 h 4030"/>
                <a:gd name="T52" fmla="*/ 307 w 3018"/>
                <a:gd name="T53" fmla="*/ 3991 h 4030"/>
                <a:gd name="T54" fmla="*/ 378 w 3018"/>
                <a:gd name="T55" fmla="*/ 4015 h 4030"/>
                <a:gd name="T56" fmla="*/ 452 w 3018"/>
                <a:gd name="T57" fmla="*/ 4028 h 4030"/>
                <a:gd name="T58" fmla="*/ 2515 w 3018"/>
                <a:gd name="T59" fmla="*/ 4030 h 4030"/>
                <a:gd name="T60" fmla="*/ 2592 w 3018"/>
                <a:gd name="T61" fmla="*/ 4025 h 4030"/>
                <a:gd name="T62" fmla="*/ 2665 w 3018"/>
                <a:gd name="T63" fmla="*/ 4008 h 4030"/>
                <a:gd name="T64" fmla="*/ 2733 w 3018"/>
                <a:gd name="T65" fmla="*/ 3981 h 4030"/>
                <a:gd name="T66" fmla="*/ 2797 w 3018"/>
                <a:gd name="T67" fmla="*/ 3944 h 4030"/>
                <a:gd name="T68" fmla="*/ 2853 w 3018"/>
                <a:gd name="T69" fmla="*/ 3899 h 4030"/>
                <a:gd name="T70" fmla="*/ 2903 w 3018"/>
                <a:gd name="T71" fmla="*/ 3848 h 4030"/>
                <a:gd name="T72" fmla="*/ 2946 w 3018"/>
                <a:gd name="T73" fmla="*/ 3788 h 4030"/>
                <a:gd name="T74" fmla="*/ 2979 w 3018"/>
                <a:gd name="T75" fmla="*/ 3723 h 4030"/>
                <a:gd name="T76" fmla="*/ 3002 w 3018"/>
                <a:gd name="T77" fmla="*/ 3652 h 4030"/>
                <a:gd name="T78" fmla="*/ 3015 w 3018"/>
                <a:gd name="T79" fmla="*/ 3578 h 4030"/>
                <a:gd name="T80" fmla="*/ 3018 w 3018"/>
                <a:gd name="T81" fmla="*/ 2770 h 4030"/>
                <a:gd name="T82" fmla="*/ 3015 w 3018"/>
                <a:gd name="T83" fmla="*/ 2715 h 4030"/>
                <a:gd name="T84" fmla="*/ 3006 w 3018"/>
                <a:gd name="T85" fmla="*/ 2661 h 4030"/>
                <a:gd name="T86" fmla="*/ 2991 w 3018"/>
                <a:gd name="T87" fmla="*/ 2607 h 4030"/>
                <a:gd name="T88" fmla="*/ 2970 w 3018"/>
                <a:gd name="T89" fmla="*/ 2556 h 4030"/>
                <a:gd name="T90" fmla="*/ 2944 w 3018"/>
                <a:gd name="T91" fmla="*/ 2506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8" h="4030">
                  <a:moveTo>
                    <a:pt x="2515" y="3526"/>
                  </a:moveTo>
                  <a:lnTo>
                    <a:pt x="503" y="3526"/>
                  </a:lnTo>
                  <a:lnTo>
                    <a:pt x="503" y="504"/>
                  </a:lnTo>
                  <a:lnTo>
                    <a:pt x="1006" y="504"/>
                  </a:lnTo>
                  <a:lnTo>
                    <a:pt x="2515" y="2770"/>
                  </a:lnTo>
                  <a:lnTo>
                    <a:pt x="2515" y="3526"/>
                  </a:lnTo>
                  <a:close/>
                  <a:moveTo>
                    <a:pt x="1425" y="224"/>
                  </a:moveTo>
                  <a:lnTo>
                    <a:pt x="1407" y="199"/>
                  </a:lnTo>
                  <a:lnTo>
                    <a:pt x="1386" y="175"/>
                  </a:lnTo>
                  <a:lnTo>
                    <a:pt x="1365" y="152"/>
                  </a:lnTo>
                  <a:lnTo>
                    <a:pt x="1343" y="130"/>
                  </a:lnTo>
                  <a:lnTo>
                    <a:pt x="1320" y="110"/>
                  </a:lnTo>
                  <a:lnTo>
                    <a:pt x="1296" y="92"/>
                  </a:lnTo>
                  <a:lnTo>
                    <a:pt x="1270" y="75"/>
                  </a:lnTo>
                  <a:lnTo>
                    <a:pt x="1244" y="60"/>
                  </a:lnTo>
                  <a:lnTo>
                    <a:pt x="1216" y="46"/>
                  </a:lnTo>
                  <a:lnTo>
                    <a:pt x="1188" y="34"/>
                  </a:lnTo>
                  <a:lnTo>
                    <a:pt x="1159" y="24"/>
                  </a:lnTo>
                  <a:lnTo>
                    <a:pt x="1130" y="16"/>
                  </a:lnTo>
                  <a:lnTo>
                    <a:pt x="1100" y="9"/>
                  </a:lnTo>
                  <a:lnTo>
                    <a:pt x="1069" y="3"/>
                  </a:lnTo>
                  <a:lnTo>
                    <a:pt x="1037" y="1"/>
                  </a:lnTo>
                  <a:lnTo>
                    <a:pt x="1006" y="0"/>
                  </a:lnTo>
                  <a:lnTo>
                    <a:pt x="503" y="0"/>
                  </a:lnTo>
                  <a:lnTo>
                    <a:pt x="477" y="0"/>
                  </a:lnTo>
                  <a:lnTo>
                    <a:pt x="452" y="2"/>
                  </a:lnTo>
                  <a:lnTo>
                    <a:pt x="427" y="6"/>
                  </a:lnTo>
                  <a:lnTo>
                    <a:pt x="402" y="11"/>
                  </a:lnTo>
                  <a:lnTo>
                    <a:pt x="378" y="16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5" y="50"/>
                  </a:lnTo>
                  <a:lnTo>
                    <a:pt x="264" y="61"/>
                  </a:lnTo>
                  <a:lnTo>
                    <a:pt x="243" y="73"/>
                  </a:lnTo>
                  <a:lnTo>
                    <a:pt x="222" y="86"/>
                  </a:lnTo>
                  <a:lnTo>
                    <a:pt x="203" y="100"/>
                  </a:lnTo>
                  <a:lnTo>
                    <a:pt x="183" y="115"/>
                  </a:lnTo>
                  <a:lnTo>
                    <a:pt x="165" y="130"/>
                  </a:lnTo>
                  <a:lnTo>
                    <a:pt x="148" y="148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4" y="242"/>
                  </a:lnTo>
                  <a:lnTo>
                    <a:pt x="61" y="263"/>
                  </a:lnTo>
                  <a:lnTo>
                    <a:pt x="50" y="286"/>
                  </a:lnTo>
                  <a:lnTo>
                    <a:pt x="40" y="308"/>
                  </a:lnTo>
                  <a:lnTo>
                    <a:pt x="31" y="331"/>
                  </a:lnTo>
                  <a:lnTo>
                    <a:pt x="23" y="354"/>
                  </a:lnTo>
                  <a:lnTo>
                    <a:pt x="16" y="377"/>
                  </a:lnTo>
                  <a:lnTo>
                    <a:pt x="10" y="403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0" y="3526"/>
                  </a:lnTo>
                  <a:lnTo>
                    <a:pt x="1" y="3552"/>
                  </a:lnTo>
                  <a:lnTo>
                    <a:pt x="3" y="3578"/>
                  </a:lnTo>
                  <a:lnTo>
                    <a:pt x="6" y="3604"/>
                  </a:lnTo>
                  <a:lnTo>
                    <a:pt x="10" y="3628"/>
                  </a:lnTo>
                  <a:lnTo>
                    <a:pt x="16" y="3652"/>
                  </a:lnTo>
                  <a:lnTo>
                    <a:pt x="23" y="3676"/>
                  </a:lnTo>
                  <a:lnTo>
                    <a:pt x="31" y="3699"/>
                  </a:lnTo>
                  <a:lnTo>
                    <a:pt x="40" y="3723"/>
                  </a:lnTo>
                  <a:lnTo>
                    <a:pt x="50" y="3745"/>
                  </a:lnTo>
                  <a:lnTo>
                    <a:pt x="61" y="3767"/>
                  </a:lnTo>
                  <a:lnTo>
                    <a:pt x="74" y="3788"/>
                  </a:lnTo>
                  <a:lnTo>
                    <a:pt x="86" y="3808"/>
                  </a:lnTo>
                  <a:lnTo>
                    <a:pt x="100" y="3828"/>
                  </a:lnTo>
                  <a:lnTo>
                    <a:pt x="115" y="3848"/>
                  </a:lnTo>
                  <a:lnTo>
                    <a:pt x="131" y="3866"/>
                  </a:lnTo>
                  <a:lnTo>
                    <a:pt x="148" y="3883"/>
                  </a:lnTo>
                  <a:lnTo>
                    <a:pt x="165" y="3899"/>
                  </a:lnTo>
                  <a:lnTo>
                    <a:pt x="183" y="3915"/>
                  </a:lnTo>
                  <a:lnTo>
                    <a:pt x="203" y="3930"/>
                  </a:lnTo>
                  <a:lnTo>
                    <a:pt x="222" y="3944"/>
                  </a:lnTo>
                  <a:lnTo>
                    <a:pt x="243" y="3957"/>
                  </a:lnTo>
                  <a:lnTo>
                    <a:pt x="264" y="3969"/>
                  </a:lnTo>
                  <a:lnTo>
                    <a:pt x="285" y="3981"/>
                  </a:lnTo>
                  <a:lnTo>
                    <a:pt x="307" y="3991"/>
                  </a:lnTo>
                  <a:lnTo>
                    <a:pt x="330" y="4000"/>
                  </a:lnTo>
                  <a:lnTo>
                    <a:pt x="353" y="4008"/>
                  </a:lnTo>
                  <a:lnTo>
                    <a:pt x="378" y="4015"/>
                  </a:lnTo>
                  <a:lnTo>
                    <a:pt x="402" y="4020"/>
                  </a:lnTo>
                  <a:lnTo>
                    <a:pt x="427" y="4025"/>
                  </a:lnTo>
                  <a:lnTo>
                    <a:pt x="452" y="4028"/>
                  </a:lnTo>
                  <a:lnTo>
                    <a:pt x="477" y="4030"/>
                  </a:lnTo>
                  <a:lnTo>
                    <a:pt x="503" y="4030"/>
                  </a:lnTo>
                  <a:lnTo>
                    <a:pt x="2515" y="4030"/>
                  </a:lnTo>
                  <a:lnTo>
                    <a:pt x="2541" y="4030"/>
                  </a:lnTo>
                  <a:lnTo>
                    <a:pt x="2566" y="4028"/>
                  </a:lnTo>
                  <a:lnTo>
                    <a:pt x="2592" y="4025"/>
                  </a:lnTo>
                  <a:lnTo>
                    <a:pt x="2617" y="4020"/>
                  </a:lnTo>
                  <a:lnTo>
                    <a:pt x="2641" y="4015"/>
                  </a:lnTo>
                  <a:lnTo>
                    <a:pt x="2665" y="4008"/>
                  </a:lnTo>
                  <a:lnTo>
                    <a:pt x="2688" y="4000"/>
                  </a:lnTo>
                  <a:lnTo>
                    <a:pt x="2711" y="3991"/>
                  </a:lnTo>
                  <a:lnTo>
                    <a:pt x="2733" y="3981"/>
                  </a:lnTo>
                  <a:lnTo>
                    <a:pt x="2756" y="3969"/>
                  </a:lnTo>
                  <a:lnTo>
                    <a:pt x="2777" y="3957"/>
                  </a:lnTo>
                  <a:lnTo>
                    <a:pt x="2797" y="3944"/>
                  </a:lnTo>
                  <a:lnTo>
                    <a:pt x="2816" y="3930"/>
                  </a:lnTo>
                  <a:lnTo>
                    <a:pt x="2835" y="3915"/>
                  </a:lnTo>
                  <a:lnTo>
                    <a:pt x="2853" y="3899"/>
                  </a:lnTo>
                  <a:lnTo>
                    <a:pt x="2871" y="3883"/>
                  </a:lnTo>
                  <a:lnTo>
                    <a:pt x="2887" y="3866"/>
                  </a:lnTo>
                  <a:lnTo>
                    <a:pt x="2903" y="3848"/>
                  </a:lnTo>
                  <a:lnTo>
                    <a:pt x="2919" y="3828"/>
                  </a:lnTo>
                  <a:lnTo>
                    <a:pt x="2933" y="3808"/>
                  </a:lnTo>
                  <a:lnTo>
                    <a:pt x="2946" y="3788"/>
                  </a:lnTo>
                  <a:lnTo>
                    <a:pt x="2958" y="3767"/>
                  </a:lnTo>
                  <a:lnTo>
                    <a:pt x="2969" y="3745"/>
                  </a:lnTo>
                  <a:lnTo>
                    <a:pt x="2979" y="3723"/>
                  </a:lnTo>
                  <a:lnTo>
                    <a:pt x="2988" y="3699"/>
                  </a:lnTo>
                  <a:lnTo>
                    <a:pt x="2996" y="3676"/>
                  </a:lnTo>
                  <a:lnTo>
                    <a:pt x="3002" y="3652"/>
                  </a:lnTo>
                  <a:lnTo>
                    <a:pt x="3008" y="3628"/>
                  </a:lnTo>
                  <a:lnTo>
                    <a:pt x="3012" y="3604"/>
                  </a:lnTo>
                  <a:lnTo>
                    <a:pt x="3015" y="3578"/>
                  </a:lnTo>
                  <a:lnTo>
                    <a:pt x="3017" y="3552"/>
                  </a:lnTo>
                  <a:lnTo>
                    <a:pt x="3018" y="3526"/>
                  </a:lnTo>
                  <a:lnTo>
                    <a:pt x="3018" y="2770"/>
                  </a:lnTo>
                  <a:lnTo>
                    <a:pt x="3018" y="2752"/>
                  </a:lnTo>
                  <a:lnTo>
                    <a:pt x="3017" y="2734"/>
                  </a:lnTo>
                  <a:lnTo>
                    <a:pt x="3015" y="2715"/>
                  </a:lnTo>
                  <a:lnTo>
                    <a:pt x="3013" y="2697"/>
                  </a:lnTo>
                  <a:lnTo>
                    <a:pt x="3010" y="2679"/>
                  </a:lnTo>
                  <a:lnTo>
                    <a:pt x="3006" y="2661"/>
                  </a:lnTo>
                  <a:lnTo>
                    <a:pt x="3002" y="2642"/>
                  </a:lnTo>
                  <a:lnTo>
                    <a:pt x="2997" y="2625"/>
                  </a:lnTo>
                  <a:lnTo>
                    <a:pt x="2991" y="2607"/>
                  </a:lnTo>
                  <a:lnTo>
                    <a:pt x="2985" y="2590"/>
                  </a:lnTo>
                  <a:lnTo>
                    <a:pt x="2978" y="2573"/>
                  </a:lnTo>
                  <a:lnTo>
                    <a:pt x="2970" y="2556"/>
                  </a:lnTo>
                  <a:lnTo>
                    <a:pt x="2962" y="2540"/>
                  </a:lnTo>
                  <a:lnTo>
                    <a:pt x="2953" y="2523"/>
                  </a:lnTo>
                  <a:lnTo>
                    <a:pt x="2944" y="2506"/>
                  </a:lnTo>
                  <a:lnTo>
                    <a:pt x="2934" y="2491"/>
                  </a:lnTo>
                  <a:lnTo>
                    <a:pt x="1425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91"/>
            <p:cNvSpPr>
              <a:spLocks noEditPoints="1"/>
            </p:cNvSpPr>
            <p:nvPr/>
          </p:nvSpPr>
          <p:spPr bwMode="auto">
            <a:xfrm>
              <a:off x="5245100" y="5103813"/>
              <a:ext cx="690563" cy="561975"/>
            </a:xfrm>
            <a:custGeom>
              <a:avLst/>
              <a:gdLst>
                <a:gd name="T0" fmla="*/ 14958 w 16095"/>
                <a:gd name="T1" fmla="*/ 10414 h 13098"/>
                <a:gd name="T2" fmla="*/ 14612 w 16095"/>
                <a:gd name="T3" fmla="*/ 10578 h 13098"/>
                <a:gd name="T4" fmla="*/ 13430 w 16095"/>
                <a:gd name="T5" fmla="*/ 9605 h 13098"/>
                <a:gd name="T6" fmla="*/ 12244 w 16095"/>
                <a:gd name="T7" fmla="*/ 9076 h 13098"/>
                <a:gd name="T8" fmla="*/ 10967 w 16095"/>
                <a:gd name="T9" fmla="*/ 9402 h 13098"/>
                <a:gd name="T10" fmla="*/ 10179 w 16095"/>
                <a:gd name="T11" fmla="*/ 10419 h 13098"/>
                <a:gd name="T12" fmla="*/ 6951 w 16095"/>
                <a:gd name="T13" fmla="*/ 9661 h 13098"/>
                <a:gd name="T14" fmla="*/ 5791 w 16095"/>
                <a:gd name="T15" fmla="*/ 9085 h 13098"/>
                <a:gd name="T16" fmla="*/ 4497 w 16095"/>
                <a:gd name="T17" fmla="*/ 9359 h 13098"/>
                <a:gd name="T18" fmla="*/ 3670 w 16095"/>
                <a:gd name="T19" fmla="*/ 10341 h 13098"/>
                <a:gd name="T20" fmla="*/ 2737 w 16095"/>
                <a:gd name="T21" fmla="*/ 10493 h 13098"/>
                <a:gd name="T22" fmla="*/ 2526 w 16095"/>
                <a:gd name="T23" fmla="*/ 10177 h 13098"/>
                <a:gd name="T24" fmla="*/ 9773 w 16095"/>
                <a:gd name="T25" fmla="*/ 8381 h 13098"/>
                <a:gd name="T26" fmla="*/ 10495 w 16095"/>
                <a:gd name="T27" fmla="*/ 7502 h 13098"/>
                <a:gd name="T28" fmla="*/ 12812 w 16095"/>
                <a:gd name="T29" fmla="*/ 3586 h 13098"/>
                <a:gd name="T30" fmla="*/ 15062 w 16095"/>
                <a:gd name="T31" fmla="*/ 6889 h 13098"/>
                <a:gd name="T32" fmla="*/ 11820 w 16095"/>
                <a:gd name="T33" fmla="*/ 12058 h 13098"/>
                <a:gd name="T34" fmla="*/ 11211 w 16095"/>
                <a:gd name="T35" fmla="*/ 11606 h 13098"/>
                <a:gd name="T36" fmla="*/ 11098 w 16095"/>
                <a:gd name="T37" fmla="*/ 10831 h 13098"/>
                <a:gd name="T38" fmla="*/ 11550 w 16095"/>
                <a:gd name="T39" fmla="*/ 10221 h 13098"/>
                <a:gd name="T40" fmla="*/ 12323 w 16095"/>
                <a:gd name="T41" fmla="*/ 10107 h 13098"/>
                <a:gd name="T42" fmla="*/ 12931 w 16095"/>
                <a:gd name="T43" fmla="*/ 10561 h 13098"/>
                <a:gd name="T44" fmla="*/ 13046 w 16095"/>
                <a:gd name="T45" fmla="*/ 11335 h 13098"/>
                <a:gd name="T46" fmla="*/ 12593 w 16095"/>
                <a:gd name="T47" fmla="*/ 11944 h 13098"/>
                <a:gd name="T48" fmla="*/ 5330 w 16095"/>
                <a:gd name="T49" fmla="*/ 12070 h 13098"/>
                <a:gd name="T50" fmla="*/ 4699 w 16095"/>
                <a:gd name="T51" fmla="*/ 11646 h 13098"/>
                <a:gd name="T52" fmla="*/ 4548 w 16095"/>
                <a:gd name="T53" fmla="*/ 10880 h 13098"/>
                <a:gd name="T54" fmla="*/ 4970 w 16095"/>
                <a:gd name="T55" fmla="*/ 10247 h 13098"/>
                <a:gd name="T56" fmla="*/ 5736 w 16095"/>
                <a:gd name="T57" fmla="*/ 10096 h 13098"/>
                <a:gd name="T58" fmla="*/ 6368 w 16095"/>
                <a:gd name="T59" fmla="*/ 10520 h 13098"/>
                <a:gd name="T60" fmla="*/ 6518 w 16095"/>
                <a:gd name="T61" fmla="*/ 11286 h 13098"/>
                <a:gd name="T62" fmla="*/ 6095 w 16095"/>
                <a:gd name="T63" fmla="*/ 11918 h 13098"/>
                <a:gd name="T64" fmla="*/ 1432 w 16095"/>
                <a:gd name="T65" fmla="*/ 7551 h 13098"/>
                <a:gd name="T66" fmla="*/ 1106 w 16095"/>
                <a:gd name="T67" fmla="*/ 7355 h 13098"/>
                <a:gd name="T68" fmla="*/ 1009 w 16095"/>
                <a:gd name="T69" fmla="*/ 1460 h 13098"/>
                <a:gd name="T70" fmla="*/ 1189 w 16095"/>
                <a:gd name="T71" fmla="*/ 1122 h 13098"/>
                <a:gd name="T72" fmla="*/ 9080 w 16095"/>
                <a:gd name="T73" fmla="*/ 1008 h 13098"/>
                <a:gd name="T74" fmla="*/ 9426 w 16095"/>
                <a:gd name="T75" fmla="*/ 1172 h 13098"/>
                <a:gd name="T76" fmla="*/ 9556 w 16095"/>
                <a:gd name="T77" fmla="*/ 2519 h 13098"/>
                <a:gd name="T78" fmla="*/ 9442 w 16095"/>
                <a:gd name="T79" fmla="*/ 7374 h 13098"/>
                <a:gd name="T80" fmla="*/ 9105 w 16095"/>
                <a:gd name="T81" fmla="*/ 7554 h 13098"/>
                <a:gd name="T82" fmla="*/ 13480 w 16095"/>
                <a:gd name="T83" fmla="*/ 2820 h 13098"/>
                <a:gd name="T84" fmla="*/ 12808 w 16095"/>
                <a:gd name="T85" fmla="*/ 2537 h 13098"/>
                <a:gd name="T86" fmla="*/ 10413 w 16095"/>
                <a:gd name="T87" fmla="*/ 856 h 13098"/>
                <a:gd name="T88" fmla="*/ 9571 w 16095"/>
                <a:gd name="T89" fmla="*/ 92 h 13098"/>
                <a:gd name="T90" fmla="*/ 922 w 16095"/>
                <a:gd name="T91" fmla="*/ 119 h 13098"/>
                <a:gd name="T92" fmla="*/ 119 w 16095"/>
                <a:gd name="T93" fmla="*/ 924 h 13098"/>
                <a:gd name="T94" fmla="*/ 92 w 16095"/>
                <a:gd name="T95" fmla="*/ 7572 h 13098"/>
                <a:gd name="T96" fmla="*/ 855 w 16095"/>
                <a:gd name="T97" fmla="*/ 8415 h 13098"/>
                <a:gd name="T98" fmla="*/ 1557 w 16095"/>
                <a:gd name="T99" fmla="*/ 10453 h 13098"/>
                <a:gd name="T100" fmla="*/ 2236 w 16095"/>
                <a:gd name="T101" fmla="*/ 11368 h 13098"/>
                <a:gd name="T102" fmla="*/ 3702 w 16095"/>
                <a:gd name="T103" fmla="*/ 11901 h 13098"/>
                <a:gd name="T104" fmla="*/ 4567 w 16095"/>
                <a:gd name="T105" fmla="*/ 12848 h 13098"/>
                <a:gd name="T106" fmla="*/ 5876 w 16095"/>
                <a:gd name="T107" fmla="*/ 13069 h 13098"/>
                <a:gd name="T108" fmla="*/ 7006 w 16095"/>
                <a:gd name="T109" fmla="*/ 12446 h 13098"/>
                <a:gd name="T110" fmla="*/ 10208 w 16095"/>
                <a:gd name="T111" fmla="*/ 11824 h 13098"/>
                <a:gd name="T112" fmla="*/ 11035 w 16095"/>
                <a:gd name="T113" fmla="*/ 12807 h 13098"/>
                <a:gd name="T114" fmla="*/ 12330 w 16095"/>
                <a:gd name="T115" fmla="*/ 13081 h 13098"/>
                <a:gd name="T116" fmla="*/ 13489 w 16095"/>
                <a:gd name="T117" fmla="*/ 12505 h 13098"/>
                <a:gd name="T118" fmla="*/ 14740 w 16095"/>
                <a:gd name="T119" fmla="*/ 11579 h 13098"/>
                <a:gd name="T120" fmla="*/ 15750 w 16095"/>
                <a:gd name="T121" fmla="*/ 11036 h 13098"/>
                <a:gd name="T122" fmla="*/ 16095 w 16095"/>
                <a:gd name="T123" fmla="*/ 7025 h 13098"/>
                <a:gd name="T124" fmla="*/ 16023 w 16095"/>
                <a:gd name="T125" fmla="*/ 6588 h 1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3098">
                  <a:moveTo>
                    <a:pt x="15089" y="10075"/>
                  </a:moveTo>
                  <a:lnTo>
                    <a:pt x="15088" y="10101"/>
                  </a:lnTo>
                  <a:lnTo>
                    <a:pt x="15087" y="10127"/>
                  </a:lnTo>
                  <a:lnTo>
                    <a:pt x="15083" y="10152"/>
                  </a:lnTo>
                  <a:lnTo>
                    <a:pt x="15079" y="10177"/>
                  </a:lnTo>
                  <a:lnTo>
                    <a:pt x="15073" y="10201"/>
                  </a:lnTo>
                  <a:lnTo>
                    <a:pt x="15067" y="10225"/>
                  </a:lnTo>
                  <a:lnTo>
                    <a:pt x="15059" y="10248"/>
                  </a:lnTo>
                  <a:lnTo>
                    <a:pt x="15050" y="10272"/>
                  </a:lnTo>
                  <a:lnTo>
                    <a:pt x="15040" y="10294"/>
                  </a:lnTo>
                  <a:lnTo>
                    <a:pt x="15029" y="10316"/>
                  </a:lnTo>
                  <a:lnTo>
                    <a:pt x="15017" y="10337"/>
                  </a:lnTo>
                  <a:lnTo>
                    <a:pt x="15004" y="10357"/>
                  </a:lnTo>
                  <a:lnTo>
                    <a:pt x="14989" y="10376"/>
                  </a:lnTo>
                  <a:lnTo>
                    <a:pt x="14974" y="10396"/>
                  </a:lnTo>
                  <a:lnTo>
                    <a:pt x="14958" y="10414"/>
                  </a:lnTo>
                  <a:lnTo>
                    <a:pt x="14942" y="10432"/>
                  </a:lnTo>
                  <a:lnTo>
                    <a:pt x="14924" y="10448"/>
                  </a:lnTo>
                  <a:lnTo>
                    <a:pt x="14906" y="10464"/>
                  </a:lnTo>
                  <a:lnTo>
                    <a:pt x="14887" y="10479"/>
                  </a:lnTo>
                  <a:lnTo>
                    <a:pt x="14868" y="10493"/>
                  </a:lnTo>
                  <a:lnTo>
                    <a:pt x="14848" y="10506"/>
                  </a:lnTo>
                  <a:lnTo>
                    <a:pt x="14827" y="10519"/>
                  </a:lnTo>
                  <a:lnTo>
                    <a:pt x="14804" y="10530"/>
                  </a:lnTo>
                  <a:lnTo>
                    <a:pt x="14782" y="10540"/>
                  </a:lnTo>
                  <a:lnTo>
                    <a:pt x="14759" y="10549"/>
                  </a:lnTo>
                  <a:lnTo>
                    <a:pt x="14736" y="10557"/>
                  </a:lnTo>
                  <a:lnTo>
                    <a:pt x="14712" y="10563"/>
                  </a:lnTo>
                  <a:lnTo>
                    <a:pt x="14688" y="10569"/>
                  </a:lnTo>
                  <a:lnTo>
                    <a:pt x="14663" y="10573"/>
                  </a:lnTo>
                  <a:lnTo>
                    <a:pt x="14637" y="10577"/>
                  </a:lnTo>
                  <a:lnTo>
                    <a:pt x="14612" y="10578"/>
                  </a:lnTo>
                  <a:lnTo>
                    <a:pt x="14586" y="10579"/>
                  </a:lnTo>
                  <a:lnTo>
                    <a:pt x="14012" y="10579"/>
                  </a:lnTo>
                  <a:lnTo>
                    <a:pt x="13989" y="10498"/>
                  </a:lnTo>
                  <a:lnTo>
                    <a:pt x="13962" y="10419"/>
                  </a:lnTo>
                  <a:lnTo>
                    <a:pt x="13934" y="10341"/>
                  </a:lnTo>
                  <a:lnTo>
                    <a:pt x="13902" y="10266"/>
                  </a:lnTo>
                  <a:lnTo>
                    <a:pt x="13867" y="10191"/>
                  </a:lnTo>
                  <a:lnTo>
                    <a:pt x="13829" y="10117"/>
                  </a:lnTo>
                  <a:lnTo>
                    <a:pt x="13788" y="10047"/>
                  </a:lnTo>
                  <a:lnTo>
                    <a:pt x="13745" y="9977"/>
                  </a:lnTo>
                  <a:lnTo>
                    <a:pt x="13699" y="9910"/>
                  </a:lnTo>
                  <a:lnTo>
                    <a:pt x="13650" y="9844"/>
                  </a:lnTo>
                  <a:lnTo>
                    <a:pt x="13598" y="9781"/>
                  </a:lnTo>
                  <a:lnTo>
                    <a:pt x="13545" y="9719"/>
                  </a:lnTo>
                  <a:lnTo>
                    <a:pt x="13489" y="9661"/>
                  </a:lnTo>
                  <a:lnTo>
                    <a:pt x="13430" y="9605"/>
                  </a:lnTo>
                  <a:lnTo>
                    <a:pt x="13370" y="9550"/>
                  </a:lnTo>
                  <a:lnTo>
                    <a:pt x="13308" y="9499"/>
                  </a:lnTo>
                  <a:lnTo>
                    <a:pt x="13242" y="9449"/>
                  </a:lnTo>
                  <a:lnTo>
                    <a:pt x="13176" y="9402"/>
                  </a:lnTo>
                  <a:lnTo>
                    <a:pt x="13107" y="9359"/>
                  </a:lnTo>
                  <a:lnTo>
                    <a:pt x="13036" y="9317"/>
                  </a:lnTo>
                  <a:lnTo>
                    <a:pt x="12964" y="9279"/>
                  </a:lnTo>
                  <a:lnTo>
                    <a:pt x="12890" y="9244"/>
                  </a:lnTo>
                  <a:lnTo>
                    <a:pt x="12815" y="9212"/>
                  </a:lnTo>
                  <a:lnTo>
                    <a:pt x="12737" y="9182"/>
                  </a:lnTo>
                  <a:lnTo>
                    <a:pt x="12658" y="9156"/>
                  </a:lnTo>
                  <a:lnTo>
                    <a:pt x="12578" y="9133"/>
                  </a:lnTo>
                  <a:lnTo>
                    <a:pt x="12497" y="9113"/>
                  </a:lnTo>
                  <a:lnTo>
                    <a:pt x="12413" y="9097"/>
                  </a:lnTo>
                  <a:lnTo>
                    <a:pt x="12330" y="9085"/>
                  </a:lnTo>
                  <a:lnTo>
                    <a:pt x="12244" y="9076"/>
                  </a:lnTo>
                  <a:lnTo>
                    <a:pt x="12159" y="9070"/>
                  </a:lnTo>
                  <a:lnTo>
                    <a:pt x="12071" y="9068"/>
                  </a:lnTo>
                  <a:lnTo>
                    <a:pt x="11984" y="9070"/>
                  </a:lnTo>
                  <a:lnTo>
                    <a:pt x="11898" y="9076"/>
                  </a:lnTo>
                  <a:lnTo>
                    <a:pt x="11813" y="9085"/>
                  </a:lnTo>
                  <a:lnTo>
                    <a:pt x="11729" y="9097"/>
                  </a:lnTo>
                  <a:lnTo>
                    <a:pt x="11646" y="9113"/>
                  </a:lnTo>
                  <a:lnTo>
                    <a:pt x="11564" y="9133"/>
                  </a:lnTo>
                  <a:lnTo>
                    <a:pt x="11484" y="9156"/>
                  </a:lnTo>
                  <a:lnTo>
                    <a:pt x="11405" y="9182"/>
                  </a:lnTo>
                  <a:lnTo>
                    <a:pt x="11328" y="9212"/>
                  </a:lnTo>
                  <a:lnTo>
                    <a:pt x="11252" y="9244"/>
                  </a:lnTo>
                  <a:lnTo>
                    <a:pt x="11178" y="9279"/>
                  </a:lnTo>
                  <a:lnTo>
                    <a:pt x="11106" y="9317"/>
                  </a:lnTo>
                  <a:lnTo>
                    <a:pt x="11035" y="9359"/>
                  </a:lnTo>
                  <a:lnTo>
                    <a:pt x="10967" y="9402"/>
                  </a:lnTo>
                  <a:lnTo>
                    <a:pt x="10899" y="9449"/>
                  </a:lnTo>
                  <a:lnTo>
                    <a:pt x="10835" y="9499"/>
                  </a:lnTo>
                  <a:lnTo>
                    <a:pt x="10772" y="9550"/>
                  </a:lnTo>
                  <a:lnTo>
                    <a:pt x="10711" y="9605"/>
                  </a:lnTo>
                  <a:lnTo>
                    <a:pt x="10653" y="9661"/>
                  </a:lnTo>
                  <a:lnTo>
                    <a:pt x="10597" y="9719"/>
                  </a:lnTo>
                  <a:lnTo>
                    <a:pt x="10543" y="9781"/>
                  </a:lnTo>
                  <a:lnTo>
                    <a:pt x="10492" y="9844"/>
                  </a:lnTo>
                  <a:lnTo>
                    <a:pt x="10444" y="9910"/>
                  </a:lnTo>
                  <a:lnTo>
                    <a:pt x="10397" y="9977"/>
                  </a:lnTo>
                  <a:lnTo>
                    <a:pt x="10354" y="10047"/>
                  </a:lnTo>
                  <a:lnTo>
                    <a:pt x="10313" y="10117"/>
                  </a:lnTo>
                  <a:lnTo>
                    <a:pt x="10275" y="10191"/>
                  </a:lnTo>
                  <a:lnTo>
                    <a:pt x="10240" y="10266"/>
                  </a:lnTo>
                  <a:lnTo>
                    <a:pt x="10208" y="10341"/>
                  </a:lnTo>
                  <a:lnTo>
                    <a:pt x="10179" y="10419"/>
                  </a:lnTo>
                  <a:lnTo>
                    <a:pt x="10153" y="10498"/>
                  </a:lnTo>
                  <a:lnTo>
                    <a:pt x="10131" y="10579"/>
                  </a:lnTo>
                  <a:lnTo>
                    <a:pt x="7473" y="10579"/>
                  </a:lnTo>
                  <a:lnTo>
                    <a:pt x="7450" y="10498"/>
                  </a:lnTo>
                  <a:lnTo>
                    <a:pt x="7425" y="10419"/>
                  </a:lnTo>
                  <a:lnTo>
                    <a:pt x="7396" y="10341"/>
                  </a:lnTo>
                  <a:lnTo>
                    <a:pt x="7363" y="10266"/>
                  </a:lnTo>
                  <a:lnTo>
                    <a:pt x="7328" y="10191"/>
                  </a:lnTo>
                  <a:lnTo>
                    <a:pt x="7290" y="10117"/>
                  </a:lnTo>
                  <a:lnTo>
                    <a:pt x="7250" y="10047"/>
                  </a:lnTo>
                  <a:lnTo>
                    <a:pt x="7207" y="9977"/>
                  </a:lnTo>
                  <a:lnTo>
                    <a:pt x="7160" y="9910"/>
                  </a:lnTo>
                  <a:lnTo>
                    <a:pt x="7112" y="9844"/>
                  </a:lnTo>
                  <a:lnTo>
                    <a:pt x="7061" y="9781"/>
                  </a:lnTo>
                  <a:lnTo>
                    <a:pt x="7006" y="9719"/>
                  </a:lnTo>
                  <a:lnTo>
                    <a:pt x="6951" y="9661"/>
                  </a:lnTo>
                  <a:lnTo>
                    <a:pt x="6892" y="9605"/>
                  </a:lnTo>
                  <a:lnTo>
                    <a:pt x="6831" y="9550"/>
                  </a:lnTo>
                  <a:lnTo>
                    <a:pt x="6769" y="9499"/>
                  </a:lnTo>
                  <a:lnTo>
                    <a:pt x="6705" y="9449"/>
                  </a:lnTo>
                  <a:lnTo>
                    <a:pt x="6637" y="9402"/>
                  </a:lnTo>
                  <a:lnTo>
                    <a:pt x="6569" y="9359"/>
                  </a:lnTo>
                  <a:lnTo>
                    <a:pt x="6498" y="9317"/>
                  </a:lnTo>
                  <a:lnTo>
                    <a:pt x="6426" y="9279"/>
                  </a:lnTo>
                  <a:lnTo>
                    <a:pt x="6351" y="9244"/>
                  </a:lnTo>
                  <a:lnTo>
                    <a:pt x="6276" y="9212"/>
                  </a:lnTo>
                  <a:lnTo>
                    <a:pt x="6199" y="9182"/>
                  </a:lnTo>
                  <a:lnTo>
                    <a:pt x="6120" y="9156"/>
                  </a:lnTo>
                  <a:lnTo>
                    <a:pt x="6040" y="9133"/>
                  </a:lnTo>
                  <a:lnTo>
                    <a:pt x="5958" y="9113"/>
                  </a:lnTo>
                  <a:lnTo>
                    <a:pt x="5876" y="9097"/>
                  </a:lnTo>
                  <a:lnTo>
                    <a:pt x="5791" y="9085"/>
                  </a:lnTo>
                  <a:lnTo>
                    <a:pt x="5707" y="9076"/>
                  </a:lnTo>
                  <a:lnTo>
                    <a:pt x="5620" y="9070"/>
                  </a:lnTo>
                  <a:lnTo>
                    <a:pt x="5533" y="9068"/>
                  </a:lnTo>
                  <a:lnTo>
                    <a:pt x="5446" y="9070"/>
                  </a:lnTo>
                  <a:lnTo>
                    <a:pt x="5360" y="9076"/>
                  </a:lnTo>
                  <a:lnTo>
                    <a:pt x="5274" y="9085"/>
                  </a:lnTo>
                  <a:lnTo>
                    <a:pt x="5191" y="9097"/>
                  </a:lnTo>
                  <a:lnTo>
                    <a:pt x="5107" y="9113"/>
                  </a:lnTo>
                  <a:lnTo>
                    <a:pt x="5026" y="9133"/>
                  </a:lnTo>
                  <a:lnTo>
                    <a:pt x="4946" y="9156"/>
                  </a:lnTo>
                  <a:lnTo>
                    <a:pt x="4867" y="9182"/>
                  </a:lnTo>
                  <a:lnTo>
                    <a:pt x="4789" y="9212"/>
                  </a:lnTo>
                  <a:lnTo>
                    <a:pt x="4714" y="9244"/>
                  </a:lnTo>
                  <a:lnTo>
                    <a:pt x="4639" y="9279"/>
                  </a:lnTo>
                  <a:lnTo>
                    <a:pt x="4567" y="9317"/>
                  </a:lnTo>
                  <a:lnTo>
                    <a:pt x="4497" y="9359"/>
                  </a:lnTo>
                  <a:lnTo>
                    <a:pt x="4428" y="9402"/>
                  </a:lnTo>
                  <a:lnTo>
                    <a:pt x="4361" y="9449"/>
                  </a:lnTo>
                  <a:lnTo>
                    <a:pt x="4296" y="9499"/>
                  </a:lnTo>
                  <a:lnTo>
                    <a:pt x="4233" y="9550"/>
                  </a:lnTo>
                  <a:lnTo>
                    <a:pt x="4173" y="9605"/>
                  </a:lnTo>
                  <a:lnTo>
                    <a:pt x="4114" y="9661"/>
                  </a:lnTo>
                  <a:lnTo>
                    <a:pt x="4059" y="9719"/>
                  </a:lnTo>
                  <a:lnTo>
                    <a:pt x="4005" y="9781"/>
                  </a:lnTo>
                  <a:lnTo>
                    <a:pt x="3953" y="9844"/>
                  </a:lnTo>
                  <a:lnTo>
                    <a:pt x="3905" y="9910"/>
                  </a:lnTo>
                  <a:lnTo>
                    <a:pt x="3859" y="9977"/>
                  </a:lnTo>
                  <a:lnTo>
                    <a:pt x="3816" y="10047"/>
                  </a:lnTo>
                  <a:lnTo>
                    <a:pt x="3774" y="10117"/>
                  </a:lnTo>
                  <a:lnTo>
                    <a:pt x="3737" y="10191"/>
                  </a:lnTo>
                  <a:lnTo>
                    <a:pt x="3702" y="10266"/>
                  </a:lnTo>
                  <a:lnTo>
                    <a:pt x="3670" y="10341"/>
                  </a:lnTo>
                  <a:lnTo>
                    <a:pt x="3640" y="10419"/>
                  </a:lnTo>
                  <a:lnTo>
                    <a:pt x="3614" y="10498"/>
                  </a:lnTo>
                  <a:lnTo>
                    <a:pt x="3592" y="10579"/>
                  </a:lnTo>
                  <a:lnTo>
                    <a:pt x="3018" y="10579"/>
                  </a:lnTo>
                  <a:lnTo>
                    <a:pt x="2993" y="10578"/>
                  </a:lnTo>
                  <a:lnTo>
                    <a:pt x="2967" y="10577"/>
                  </a:lnTo>
                  <a:lnTo>
                    <a:pt x="2941" y="10573"/>
                  </a:lnTo>
                  <a:lnTo>
                    <a:pt x="2917" y="10569"/>
                  </a:lnTo>
                  <a:lnTo>
                    <a:pt x="2892" y="10563"/>
                  </a:lnTo>
                  <a:lnTo>
                    <a:pt x="2869" y="10557"/>
                  </a:lnTo>
                  <a:lnTo>
                    <a:pt x="2845" y="10549"/>
                  </a:lnTo>
                  <a:lnTo>
                    <a:pt x="2823" y="10540"/>
                  </a:lnTo>
                  <a:lnTo>
                    <a:pt x="2800" y="10530"/>
                  </a:lnTo>
                  <a:lnTo>
                    <a:pt x="2778" y="10519"/>
                  </a:lnTo>
                  <a:lnTo>
                    <a:pt x="2757" y="10506"/>
                  </a:lnTo>
                  <a:lnTo>
                    <a:pt x="2737" y="10493"/>
                  </a:lnTo>
                  <a:lnTo>
                    <a:pt x="2717" y="10479"/>
                  </a:lnTo>
                  <a:lnTo>
                    <a:pt x="2698" y="10464"/>
                  </a:lnTo>
                  <a:lnTo>
                    <a:pt x="2680" y="10448"/>
                  </a:lnTo>
                  <a:lnTo>
                    <a:pt x="2663" y="10432"/>
                  </a:lnTo>
                  <a:lnTo>
                    <a:pt x="2646" y="10414"/>
                  </a:lnTo>
                  <a:lnTo>
                    <a:pt x="2630" y="10396"/>
                  </a:lnTo>
                  <a:lnTo>
                    <a:pt x="2615" y="10376"/>
                  </a:lnTo>
                  <a:lnTo>
                    <a:pt x="2601" y="10357"/>
                  </a:lnTo>
                  <a:lnTo>
                    <a:pt x="2588" y="10337"/>
                  </a:lnTo>
                  <a:lnTo>
                    <a:pt x="2576" y="10316"/>
                  </a:lnTo>
                  <a:lnTo>
                    <a:pt x="2565" y="10294"/>
                  </a:lnTo>
                  <a:lnTo>
                    <a:pt x="2555" y="10272"/>
                  </a:lnTo>
                  <a:lnTo>
                    <a:pt x="2546" y="10248"/>
                  </a:lnTo>
                  <a:lnTo>
                    <a:pt x="2538" y="10225"/>
                  </a:lnTo>
                  <a:lnTo>
                    <a:pt x="2531" y="10201"/>
                  </a:lnTo>
                  <a:lnTo>
                    <a:pt x="2526" y="10177"/>
                  </a:lnTo>
                  <a:lnTo>
                    <a:pt x="2521" y="10152"/>
                  </a:lnTo>
                  <a:lnTo>
                    <a:pt x="2518" y="10127"/>
                  </a:lnTo>
                  <a:lnTo>
                    <a:pt x="2516" y="10101"/>
                  </a:lnTo>
                  <a:lnTo>
                    <a:pt x="2515" y="10075"/>
                  </a:lnTo>
                  <a:lnTo>
                    <a:pt x="2515" y="8564"/>
                  </a:lnTo>
                  <a:lnTo>
                    <a:pt x="9053" y="8564"/>
                  </a:lnTo>
                  <a:lnTo>
                    <a:pt x="9131" y="8562"/>
                  </a:lnTo>
                  <a:lnTo>
                    <a:pt x="9207" y="8557"/>
                  </a:lnTo>
                  <a:lnTo>
                    <a:pt x="9283" y="8547"/>
                  </a:lnTo>
                  <a:lnTo>
                    <a:pt x="9357" y="8533"/>
                  </a:lnTo>
                  <a:lnTo>
                    <a:pt x="9431" y="8516"/>
                  </a:lnTo>
                  <a:lnTo>
                    <a:pt x="9502" y="8496"/>
                  </a:lnTo>
                  <a:lnTo>
                    <a:pt x="9571" y="8472"/>
                  </a:lnTo>
                  <a:lnTo>
                    <a:pt x="9641" y="8445"/>
                  </a:lnTo>
                  <a:lnTo>
                    <a:pt x="9707" y="8415"/>
                  </a:lnTo>
                  <a:lnTo>
                    <a:pt x="9773" y="8381"/>
                  </a:lnTo>
                  <a:lnTo>
                    <a:pt x="9835" y="8345"/>
                  </a:lnTo>
                  <a:lnTo>
                    <a:pt x="9896" y="8306"/>
                  </a:lnTo>
                  <a:lnTo>
                    <a:pt x="9956" y="8263"/>
                  </a:lnTo>
                  <a:lnTo>
                    <a:pt x="10013" y="8218"/>
                  </a:lnTo>
                  <a:lnTo>
                    <a:pt x="10067" y="8171"/>
                  </a:lnTo>
                  <a:lnTo>
                    <a:pt x="10120" y="8120"/>
                  </a:lnTo>
                  <a:lnTo>
                    <a:pt x="10170" y="8068"/>
                  </a:lnTo>
                  <a:lnTo>
                    <a:pt x="10217" y="8014"/>
                  </a:lnTo>
                  <a:lnTo>
                    <a:pt x="10263" y="7956"/>
                  </a:lnTo>
                  <a:lnTo>
                    <a:pt x="10305" y="7897"/>
                  </a:lnTo>
                  <a:lnTo>
                    <a:pt x="10344" y="7836"/>
                  </a:lnTo>
                  <a:lnTo>
                    <a:pt x="10380" y="7773"/>
                  </a:lnTo>
                  <a:lnTo>
                    <a:pt x="10413" y="7707"/>
                  </a:lnTo>
                  <a:lnTo>
                    <a:pt x="10444" y="7641"/>
                  </a:lnTo>
                  <a:lnTo>
                    <a:pt x="10471" y="7572"/>
                  </a:lnTo>
                  <a:lnTo>
                    <a:pt x="10495" y="7502"/>
                  </a:lnTo>
                  <a:lnTo>
                    <a:pt x="10515" y="7430"/>
                  </a:lnTo>
                  <a:lnTo>
                    <a:pt x="10532" y="7357"/>
                  </a:lnTo>
                  <a:lnTo>
                    <a:pt x="10545" y="7283"/>
                  </a:lnTo>
                  <a:lnTo>
                    <a:pt x="10554" y="7207"/>
                  </a:lnTo>
                  <a:lnTo>
                    <a:pt x="10560" y="7131"/>
                  </a:lnTo>
                  <a:lnTo>
                    <a:pt x="10562" y="7052"/>
                  </a:lnTo>
                  <a:lnTo>
                    <a:pt x="10562" y="3527"/>
                  </a:lnTo>
                  <a:lnTo>
                    <a:pt x="12574" y="3527"/>
                  </a:lnTo>
                  <a:lnTo>
                    <a:pt x="12605" y="3528"/>
                  </a:lnTo>
                  <a:lnTo>
                    <a:pt x="12637" y="3530"/>
                  </a:lnTo>
                  <a:lnTo>
                    <a:pt x="12668" y="3535"/>
                  </a:lnTo>
                  <a:lnTo>
                    <a:pt x="12698" y="3542"/>
                  </a:lnTo>
                  <a:lnTo>
                    <a:pt x="12727" y="3550"/>
                  </a:lnTo>
                  <a:lnTo>
                    <a:pt x="12756" y="3560"/>
                  </a:lnTo>
                  <a:lnTo>
                    <a:pt x="12784" y="3572"/>
                  </a:lnTo>
                  <a:lnTo>
                    <a:pt x="12812" y="3586"/>
                  </a:lnTo>
                  <a:lnTo>
                    <a:pt x="12838" y="3601"/>
                  </a:lnTo>
                  <a:lnTo>
                    <a:pt x="12864" y="3618"/>
                  </a:lnTo>
                  <a:lnTo>
                    <a:pt x="12888" y="3636"/>
                  </a:lnTo>
                  <a:lnTo>
                    <a:pt x="12911" y="3657"/>
                  </a:lnTo>
                  <a:lnTo>
                    <a:pt x="12933" y="3678"/>
                  </a:lnTo>
                  <a:lnTo>
                    <a:pt x="12954" y="3701"/>
                  </a:lnTo>
                  <a:lnTo>
                    <a:pt x="12975" y="3725"/>
                  </a:lnTo>
                  <a:lnTo>
                    <a:pt x="12993" y="3750"/>
                  </a:lnTo>
                  <a:lnTo>
                    <a:pt x="15005" y="6773"/>
                  </a:lnTo>
                  <a:lnTo>
                    <a:pt x="15015" y="6788"/>
                  </a:lnTo>
                  <a:lnTo>
                    <a:pt x="15024" y="6804"/>
                  </a:lnTo>
                  <a:lnTo>
                    <a:pt x="15033" y="6822"/>
                  </a:lnTo>
                  <a:lnTo>
                    <a:pt x="15041" y="6838"/>
                  </a:lnTo>
                  <a:lnTo>
                    <a:pt x="15049" y="6855"/>
                  </a:lnTo>
                  <a:lnTo>
                    <a:pt x="15056" y="6872"/>
                  </a:lnTo>
                  <a:lnTo>
                    <a:pt x="15062" y="6889"/>
                  </a:lnTo>
                  <a:lnTo>
                    <a:pt x="15067" y="6907"/>
                  </a:lnTo>
                  <a:lnTo>
                    <a:pt x="15072" y="6924"/>
                  </a:lnTo>
                  <a:lnTo>
                    <a:pt x="15077" y="6942"/>
                  </a:lnTo>
                  <a:lnTo>
                    <a:pt x="15081" y="6961"/>
                  </a:lnTo>
                  <a:lnTo>
                    <a:pt x="15084" y="6979"/>
                  </a:lnTo>
                  <a:lnTo>
                    <a:pt x="15086" y="6997"/>
                  </a:lnTo>
                  <a:lnTo>
                    <a:pt x="15088" y="7016"/>
                  </a:lnTo>
                  <a:lnTo>
                    <a:pt x="15089" y="7034"/>
                  </a:lnTo>
                  <a:lnTo>
                    <a:pt x="15089" y="7052"/>
                  </a:lnTo>
                  <a:lnTo>
                    <a:pt x="15089" y="10075"/>
                  </a:lnTo>
                  <a:close/>
                  <a:moveTo>
                    <a:pt x="12071" y="12090"/>
                  </a:moveTo>
                  <a:lnTo>
                    <a:pt x="12020" y="12089"/>
                  </a:lnTo>
                  <a:lnTo>
                    <a:pt x="11969" y="12085"/>
                  </a:lnTo>
                  <a:lnTo>
                    <a:pt x="11918" y="12078"/>
                  </a:lnTo>
                  <a:lnTo>
                    <a:pt x="11869" y="12070"/>
                  </a:lnTo>
                  <a:lnTo>
                    <a:pt x="11820" y="12058"/>
                  </a:lnTo>
                  <a:lnTo>
                    <a:pt x="11772" y="12045"/>
                  </a:lnTo>
                  <a:lnTo>
                    <a:pt x="11725" y="12029"/>
                  </a:lnTo>
                  <a:lnTo>
                    <a:pt x="11680" y="12011"/>
                  </a:lnTo>
                  <a:lnTo>
                    <a:pt x="11636" y="11991"/>
                  </a:lnTo>
                  <a:lnTo>
                    <a:pt x="11591" y="11968"/>
                  </a:lnTo>
                  <a:lnTo>
                    <a:pt x="11550" y="11944"/>
                  </a:lnTo>
                  <a:lnTo>
                    <a:pt x="11509" y="11918"/>
                  </a:lnTo>
                  <a:lnTo>
                    <a:pt x="11470" y="11890"/>
                  </a:lnTo>
                  <a:lnTo>
                    <a:pt x="11431" y="11861"/>
                  </a:lnTo>
                  <a:lnTo>
                    <a:pt x="11395" y="11828"/>
                  </a:lnTo>
                  <a:lnTo>
                    <a:pt x="11360" y="11795"/>
                  </a:lnTo>
                  <a:lnTo>
                    <a:pt x="11327" y="11760"/>
                  </a:lnTo>
                  <a:lnTo>
                    <a:pt x="11295" y="11724"/>
                  </a:lnTo>
                  <a:lnTo>
                    <a:pt x="11265" y="11685"/>
                  </a:lnTo>
                  <a:lnTo>
                    <a:pt x="11237" y="11646"/>
                  </a:lnTo>
                  <a:lnTo>
                    <a:pt x="11211" y="11606"/>
                  </a:lnTo>
                  <a:lnTo>
                    <a:pt x="11187" y="11563"/>
                  </a:lnTo>
                  <a:lnTo>
                    <a:pt x="11165" y="11520"/>
                  </a:lnTo>
                  <a:lnTo>
                    <a:pt x="11145" y="11475"/>
                  </a:lnTo>
                  <a:lnTo>
                    <a:pt x="11127" y="11429"/>
                  </a:lnTo>
                  <a:lnTo>
                    <a:pt x="11111" y="11382"/>
                  </a:lnTo>
                  <a:lnTo>
                    <a:pt x="11098" y="11335"/>
                  </a:lnTo>
                  <a:lnTo>
                    <a:pt x="11086" y="11286"/>
                  </a:lnTo>
                  <a:lnTo>
                    <a:pt x="11077" y="11236"/>
                  </a:lnTo>
                  <a:lnTo>
                    <a:pt x="11070" y="11186"/>
                  </a:lnTo>
                  <a:lnTo>
                    <a:pt x="11067" y="11135"/>
                  </a:lnTo>
                  <a:lnTo>
                    <a:pt x="11065" y="11083"/>
                  </a:lnTo>
                  <a:lnTo>
                    <a:pt x="11067" y="11031"/>
                  </a:lnTo>
                  <a:lnTo>
                    <a:pt x="11070" y="10980"/>
                  </a:lnTo>
                  <a:lnTo>
                    <a:pt x="11077" y="10930"/>
                  </a:lnTo>
                  <a:lnTo>
                    <a:pt x="11086" y="10880"/>
                  </a:lnTo>
                  <a:lnTo>
                    <a:pt x="11098" y="10831"/>
                  </a:lnTo>
                  <a:lnTo>
                    <a:pt x="11111" y="10784"/>
                  </a:lnTo>
                  <a:lnTo>
                    <a:pt x="11127" y="10736"/>
                  </a:lnTo>
                  <a:lnTo>
                    <a:pt x="11145" y="10691"/>
                  </a:lnTo>
                  <a:lnTo>
                    <a:pt x="11165" y="10646"/>
                  </a:lnTo>
                  <a:lnTo>
                    <a:pt x="11187" y="10603"/>
                  </a:lnTo>
                  <a:lnTo>
                    <a:pt x="11211" y="10561"/>
                  </a:lnTo>
                  <a:lnTo>
                    <a:pt x="11237" y="10520"/>
                  </a:lnTo>
                  <a:lnTo>
                    <a:pt x="11265" y="10480"/>
                  </a:lnTo>
                  <a:lnTo>
                    <a:pt x="11295" y="10442"/>
                  </a:lnTo>
                  <a:lnTo>
                    <a:pt x="11327" y="10406"/>
                  </a:lnTo>
                  <a:lnTo>
                    <a:pt x="11360" y="10370"/>
                  </a:lnTo>
                  <a:lnTo>
                    <a:pt x="11395" y="10337"/>
                  </a:lnTo>
                  <a:lnTo>
                    <a:pt x="11431" y="10306"/>
                  </a:lnTo>
                  <a:lnTo>
                    <a:pt x="11470" y="10276"/>
                  </a:lnTo>
                  <a:lnTo>
                    <a:pt x="11509" y="10247"/>
                  </a:lnTo>
                  <a:lnTo>
                    <a:pt x="11550" y="10221"/>
                  </a:lnTo>
                  <a:lnTo>
                    <a:pt x="11591" y="10197"/>
                  </a:lnTo>
                  <a:lnTo>
                    <a:pt x="11636" y="10175"/>
                  </a:lnTo>
                  <a:lnTo>
                    <a:pt x="11680" y="10155"/>
                  </a:lnTo>
                  <a:lnTo>
                    <a:pt x="11725" y="10137"/>
                  </a:lnTo>
                  <a:lnTo>
                    <a:pt x="11772" y="10120"/>
                  </a:lnTo>
                  <a:lnTo>
                    <a:pt x="11820" y="10107"/>
                  </a:lnTo>
                  <a:lnTo>
                    <a:pt x="11869" y="10096"/>
                  </a:lnTo>
                  <a:lnTo>
                    <a:pt x="11918" y="10087"/>
                  </a:lnTo>
                  <a:lnTo>
                    <a:pt x="11969" y="10080"/>
                  </a:lnTo>
                  <a:lnTo>
                    <a:pt x="12020" y="10076"/>
                  </a:lnTo>
                  <a:lnTo>
                    <a:pt x="12071" y="10075"/>
                  </a:lnTo>
                  <a:lnTo>
                    <a:pt x="12124" y="10076"/>
                  </a:lnTo>
                  <a:lnTo>
                    <a:pt x="12174" y="10080"/>
                  </a:lnTo>
                  <a:lnTo>
                    <a:pt x="12224" y="10087"/>
                  </a:lnTo>
                  <a:lnTo>
                    <a:pt x="12274" y="10096"/>
                  </a:lnTo>
                  <a:lnTo>
                    <a:pt x="12323" y="10107"/>
                  </a:lnTo>
                  <a:lnTo>
                    <a:pt x="12370" y="10120"/>
                  </a:lnTo>
                  <a:lnTo>
                    <a:pt x="12417" y="10137"/>
                  </a:lnTo>
                  <a:lnTo>
                    <a:pt x="12463" y="10155"/>
                  </a:lnTo>
                  <a:lnTo>
                    <a:pt x="12508" y="10175"/>
                  </a:lnTo>
                  <a:lnTo>
                    <a:pt x="12551" y="10197"/>
                  </a:lnTo>
                  <a:lnTo>
                    <a:pt x="12593" y="10221"/>
                  </a:lnTo>
                  <a:lnTo>
                    <a:pt x="12634" y="10247"/>
                  </a:lnTo>
                  <a:lnTo>
                    <a:pt x="12673" y="10276"/>
                  </a:lnTo>
                  <a:lnTo>
                    <a:pt x="12711" y="10306"/>
                  </a:lnTo>
                  <a:lnTo>
                    <a:pt x="12747" y="10337"/>
                  </a:lnTo>
                  <a:lnTo>
                    <a:pt x="12782" y="10370"/>
                  </a:lnTo>
                  <a:lnTo>
                    <a:pt x="12816" y="10406"/>
                  </a:lnTo>
                  <a:lnTo>
                    <a:pt x="12848" y="10442"/>
                  </a:lnTo>
                  <a:lnTo>
                    <a:pt x="12877" y="10480"/>
                  </a:lnTo>
                  <a:lnTo>
                    <a:pt x="12905" y="10520"/>
                  </a:lnTo>
                  <a:lnTo>
                    <a:pt x="12931" y="10561"/>
                  </a:lnTo>
                  <a:lnTo>
                    <a:pt x="12955" y="10603"/>
                  </a:lnTo>
                  <a:lnTo>
                    <a:pt x="12978" y="10646"/>
                  </a:lnTo>
                  <a:lnTo>
                    <a:pt x="12999" y="10691"/>
                  </a:lnTo>
                  <a:lnTo>
                    <a:pt x="13016" y="10736"/>
                  </a:lnTo>
                  <a:lnTo>
                    <a:pt x="13032" y="10784"/>
                  </a:lnTo>
                  <a:lnTo>
                    <a:pt x="13046" y="10831"/>
                  </a:lnTo>
                  <a:lnTo>
                    <a:pt x="13057" y="10880"/>
                  </a:lnTo>
                  <a:lnTo>
                    <a:pt x="13066" y="10930"/>
                  </a:lnTo>
                  <a:lnTo>
                    <a:pt x="13072" y="10980"/>
                  </a:lnTo>
                  <a:lnTo>
                    <a:pt x="13076" y="11031"/>
                  </a:lnTo>
                  <a:lnTo>
                    <a:pt x="13077" y="11083"/>
                  </a:lnTo>
                  <a:lnTo>
                    <a:pt x="13076" y="11135"/>
                  </a:lnTo>
                  <a:lnTo>
                    <a:pt x="13072" y="11186"/>
                  </a:lnTo>
                  <a:lnTo>
                    <a:pt x="13066" y="11236"/>
                  </a:lnTo>
                  <a:lnTo>
                    <a:pt x="13057" y="11286"/>
                  </a:lnTo>
                  <a:lnTo>
                    <a:pt x="13046" y="11335"/>
                  </a:lnTo>
                  <a:lnTo>
                    <a:pt x="13032" y="11382"/>
                  </a:lnTo>
                  <a:lnTo>
                    <a:pt x="13016" y="11429"/>
                  </a:lnTo>
                  <a:lnTo>
                    <a:pt x="12999" y="11475"/>
                  </a:lnTo>
                  <a:lnTo>
                    <a:pt x="12978" y="11520"/>
                  </a:lnTo>
                  <a:lnTo>
                    <a:pt x="12955" y="11563"/>
                  </a:lnTo>
                  <a:lnTo>
                    <a:pt x="12931" y="11606"/>
                  </a:lnTo>
                  <a:lnTo>
                    <a:pt x="12905" y="11646"/>
                  </a:lnTo>
                  <a:lnTo>
                    <a:pt x="12877" y="11685"/>
                  </a:lnTo>
                  <a:lnTo>
                    <a:pt x="12848" y="11724"/>
                  </a:lnTo>
                  <a:lnTo>
                    <a:pt x="12816" y="11760"/>
                  </a:lnTo>
                  <a:lnTo>
                    <a:pt x="12782" y="11795"/>
                  </a:lnTo>
                  <a:lnTo>
                    <a:pt x="12747" y="11828"/>
                  </a:lnTo>
                  <a:lnTo>
                    <a:pt x="12711" y="11861"/>
                  </a:lnTo>
                  <a:lnTo>
                    <a:pt x="12673" y="11890"/>
                  </a:lnTo>
                  <a:lnTo>
                    <a:pt x="12634" y="11918"/>
                  </a:lnTo>
                  <a:lnTo>
                    <a:pt x="12593" y="11944"/>
                  </a:lnTo>
                  <a:lnTo>
                    <a:pt x="12551" y="11968"/>
                  </a:lnTo>
                  <a:lnTo>
                    <a:pt x="12508" y="11991"/>
                  </a:lnTo>
                  <a:lnTo>
                    <a:pt x="12463" y="12011"/>
                  </a:lnTo>
                  <a:lnTo>
                    <a:pt x="12417" y="12029"/>
                  </a:lnTo>
                  <a:lnTo>
                    <a:pt x="12370" y="12045"/>
                  </a:lnTo>
                  <a:lnTo>
                    <a:pt x="12323" y="12058"/>
                  </a:lnTo>
                  <a:lnTo>
                    <a:pt x="12274" y="12070"/>
                  </a:lnTo>
                  <a:lnTo>
                    <a:pt x="12224" y="12078"/>
                  </a:lnTo>
                  <a:lnTo>
                    <a:pt x="12174" y="12085"/>
                  </a:lnTo>
                  <a:lnTo>
                    <a:pt x="12124" y="12089"/>
                  </a:lnTo>
                  <a:lnTo>
                    <a:pt x="12071" y="12090"/>
                  </a:lnTo>
                  <a:close/>
                  <a:moveTo>
                    <a:pt x="5533" y="12090"/>
                  </a:moveTo>
                  <a:lnTo>
                    <a:pt x="5481" y="12089"/>
                  </a:lnTo>
                  <a:lnTo>
                    <a:pt x="5430" y="12085"/>
                  </a:lnTo>
                  <a:lnTo>
                    <a:pt x="5380" y="12078"/>
                  </a:lnTo>
                  <a:lnTo>
                    <a:pt x="5330" y="12070"/>
                  </a:lnTo>
                  <a:lnTo>
                    <a:pt x="5281" y="12058"/>
                  </a:lnTo>
                  <a:lnTo>
                    <a:pt x="5234" y="12045"/>
                  </a:lnTo>
                  <a:lnTo>
                    <a:pt x="5187" y="12029"/>
                  </a:lnTo>
                  <a:lnTo>
                    <a:pt x="5141" y="12011"/>
                  </a:lnTo>
                  <a:lnTo>
                    <a:pt x="5097" y="11991"/>
                  </a:lnTo>
                  <a:lnTo>
                    <a:pt x="5054" y="11968"/>
                  </a:lnTo>
                  <a:lnTo>
                    <a:pt x="5012" y="11944"/>
                  </a:lnTo>
                  <a:lnTo>
                    <a:pt x="4970" y="11918"/>
                  </a:lnTo>
                  <a:lnTo>
                    <a:pt x="4931" y="11890"/>
                  </a:lnTo>
                  <a:lnTo>
                    <a:pt x="4893" y="11861"/>
                  </a:lnTo>
                  <a:lnTo>
                    <a:pt x="4857" y="11828"/>
                  </a:lnTo>
                  <a:lnTo>
                    <a:pt x="4821" y="11795"/>
                  </a:lnTo>
                  <a:lnTo>
                    <a:pt x="4788" y="11760"/>
                  </a:lnTo>
                  <a:lnTo>
                    <a:pt x="4757" y="11724"/>
                  </a:lnTo>
                  <a:lnTo>
                    <a:pt x="4727" y="11685"/>
                  </a:lnTo>
                  <a:lnTo>
                    <a:pt x="4699" y="11646"/>
                  </a:lnTo>
                  <a:lnTo>
                    <a:pt x="4673" y="11606"/>
                  </a:lnTo>
                  <a:lnTo>
                    <a:pt x="4648" y="11563"/>
                  </a:lnTo>
                  <a:lnTo>
                    <a:pt x="4626" y="11520"/>
                  </a:lnTo>
                  <a:lnTo>
                    <a:pt x="4606" y="11475"/>
                  </a:lnTo>
                  <a:lnTo>
                    <a:pt x="4588" y="11429"/>
                  </a:lnTo>
                  <a:lnTo>
                    <a:pt x="4572" y="11382"/>
                  </a:lnTo>
                  <a:lnTo>
                    <a:pt x="4559" y="11335"/>
                  </a:lnTo>
                  <a:lnTo>
                    <a:pt x="4548" y="11286"/>
                  </a:lnTo>
                  <a:lnTo>
                    <a:pt x="4539" y="11236"/>
                  </a:lnTo>
                  <a:lnTo>
                    <a:pt x="4533" y="11186"/>
                  </a:lnTo>
                  <a:lnTo>
                    <a:pt x="4529" y="11135"/>
                  </a:lnTo>
                  <a:lnTo>
                    <a:pt x="4527" y="11083"/>
                  </a:lnTo>
                  <a:lnTo>
                    <a:pt x="4529" y="11031"/>
                  </a:lnTo>
                  <a:lnTo>
                    <a:pt x="4533" y="10980"/>
                  </a:lnTo>
                  <a:lnTo>
                    <a:pt x="4539" y="10930"/>
                  </a:lnTo>
                  <a:lnTo>
                    <a:pt x="4548" y="10880"/>
                  </a:lnTo>
                  <a:lnTo>
                    <a:pt x="4559" y="10831"/>
                  </a:lnTo>
                  <a:lnTo>
                    <a:pt x="4572" y="10784"/>
                  </a:lnTo>
                  <a:lnTo>
                    <a:pt x="4588" y="10736"/>
                  </a:lnTo>
                  <a:lnTo>
                    <a:pt x="4606" y="10691"/>
                  </a:lnTo>
                  <a:lnTo>
                    <a:pt x="4626" y="10646"/>
                  </a:lnTo>
                  <a:lnTo>
                    <a:pt x="4648" y="10603"/>
                  </a:lnTo>
                  <a:lnTo>
                    <a:pt x="4673" y="10561"/>
                  </a:lnTo>
                  <a:lnTo>
                    <a:pt x="4699" y="10520"/>
                  </a:lnTo>
                  <a:lnTo>
                    <a:pt x="4727" y="10480"/>
                  </a:lnTo>
                  <a:lnTo>
                    <a:pt x="4757" y="10442"/>
                  </a:lnTo>
                  <a:lnTo>
                    <a:pt x="4788" y="10406"/>
                  </a:lnTo>
                  <a:lnTo>
                    <a:pt x="4821" y="10370"/>
                  </a:lnTo>
                  <a:lnTo>
                    <a:pt x="4857" y="10337"/>
                  </a:lnTo>
                  <a:lnTo>
                    <a:pt x="4893" y="10306"/>
                  </a:lnTo>
                  <a:lnTo>
                    <a:pt x="4931" y="10276"/>
                  </a:lnTo>
                  <a:lnTo>
                    <a:pt x="4970" y="10247"/>
                  </a:lnTo>
                  <a:lnTo>
                    <a:pt x="5012" y="10221"/>
                  </a:lnTo>
                  <a:lnTo>
                    <a:pt x="5054" y="10197"/>
                  </a:lnTo>
                  <a:lnTo>
                    <a:pt x="5097" y="10175"/>
                  </a:lnTo>
                  <a:lnTo>
                    <a:pt x="5141" y="10155"/>
                  </a:lnTo>
                  <a:lnTo>
                    <a:pt x="5187" y="10137"/>
                  </a:lnTo>
                  <a:lnTo>
                    <a:pt x="5234" y="10120"/>
                  </a:lnTo>
                  <a:lnTo>
                    <a:pt x="5281" y="10107"/>
                  </a:lnTo>
                  <a:lnTo>
                    <a:pt x="5330" y="10096"/>
                  </a:lnTo>
                  <a:lnTo>
                    <a:pt x="5380" y="10087"/>
                  </a:lnTo>
                  <a:lnTo>
                    <a:pt x="5430" y="10080"/>
                  </a:lnTo>
                  <a:lnTo>
                    <a:pt x="5481" y="10076"/>
                  </a:lnTo>
                  <a:lnTo>
                    <a:pt x="5533" y="10075"/>
                  </a:lnTo>
                  <a:lnTo>
                    <a:pt x="5585" y="10076"/>
                  </a:lnTo>
                  <a:lnTo>
                    <a:pt x="5636" y="10080"/>
                  </a:lnTo>
                  <a:lnTo>
                    <a:pt x="5687" y="10087"/>
                  </a:lnTo>
                  <a:lnTo>
                    <a:pt x="5736" y="10096"/>
                  </a:lnTo>
                  <a:lnTo>
                    <a:pt x="5784" y="10107"/>
                  </a:lnTo>
                  <a:lnTo>
                    <a:pt x="5832" y="10120"/>
                  </a:lnTo>
                  <a:lnTo>
                    <a:pt x="5879" y="10137"/>
                  </a:lnTo>
                  <a:lnTo>
                    <a:pt x="5924" y="10155"/>
                  </a:lnTo>
                  <a:lnTo>
                    <a:pt x="5969" y="10175"/>
                  </a:lnTo>
                  <a:lnTo>
                    <a:pt x="6012" y="10197"/>
                  </a:lnTo>
                  <a:lnTo>
                    <a:pt x="6055" y="10221"/>
                  </a:lnTo>
                  <a:lnTo>
                    <a:pt x="6095" y="10247"/>
                  </a:lnTo>
                  <a:lnTo>
                    <a:pt x="6135" y="10276"/>
                  </a:lnTo>
                  <a:lnTo>
                    <a:pt x="6172" y="10306"/>
                  </a:lnTo>
                  <a:lnTo>
                    <a:pt x="6210" y="10337"/>
                  </a:lnTo>
                  <a:lnTo>
                    <a:pt x="6244" y="10370"/>
                  </a:lnTo>
                  <a:lnTo>
                    <a:pt x="6277" y="10406"/>
                  </a:lnTo>
                  <a:lnTo>
                    <a:pt x="6309" y="10442"/>
                  </a:lnTo>
                  <a:lnTo>
                    <a:pt x="6339" y="10480"/>
                  </a:lnTo>
                  <a:lnTo>
                    <a:pt x="6368" y="10520"/>
                  </a:lnTo>
                  <a:lnTo>
                    <a:pt x="6394" y="10561"/>
                  </a:lnTo>
                  <a:lnTo>
                    <a:pt x="6418" y="10603"/>
                  </a:lnTo>
                  <a:lnTo>
                    <a:pt x="6440" y="10646"/>
                  </a:lnTo>
                  <a:lnTo>
                    <a:pt x="6460" y="10691"/>
                  </a:lnTo>
                  <a:lnTo>
                    <a:pt x="6478" y="10736"/>
                  </a:lnTo>
                  <a:lnTo>
                    <a:pt x="6493" y="10784"/>
                  </a:lnTo>
                  <a:lnTo>
                    <a:pt x="6507" y="10831"/>
                  </a:lnTo>
                  <a:lnTo>
                    <a:pt x="6518" y="10880"/>
                  </a:lnTo>
                  <a:lnTo>
                    <a:pt x="6528" y="10930"/>
                  </a:lnTo>
                  <a:lnTo>
                    <a:pt x="6534" y="10980"/>
                  </a:lnTo>
                  <a:lnTo>
                    <a:pt x="6538" y="11031"/>
                  </a:lnTo>
                  <a:lnTo>
                    <a:pt x="6539" y="11083"/>
                  </a:lnTo>
                  <a:lnTo>
                    <a:pt x="6538" y="11135"/>
                  </a:lnTo>
                  <a:lnTo>
                    <a:pt x="6534" y="11186"/>
                  </a:lnTo>
                  <a:lnTo>
                    <a:pt x="6528" y="11236"/>
                  </a:lnTo>
                  <a:lnTo>
                    <a:pt x="6518" y="11286"/>
                  </a:lnTo>
                  <a:lnTo>
                    <a:pt x="6507" y="11335"/>
                  </a:lnTo>
                  <a:lnTo>
                    <a:pt x="6493" y="11382"/>
                  </a:lnTo>
                  <a:lnTo>
                    <a:pt x="6478" y="11429"/>
                  </a:lnTo>
                  <a:lnTo>
                    <a:pt x="6460" y="11475"/>
                  </a:lnTo>
                  <a:lnTo>
                    <a:pt x="6440" y="11520"/>
                  </a:lnTo>
                  <a:lnTo>
                    <a:pt x="6418" y="11563"/>
                  </a:lnTo>
                  <a:lnTo>
                    <a:pt x="6394" y="11606"/>
                  </a:lnTo>
                  <a:lnTo>
                    <a:pt x="6368" y="11646"/>
                  </a:lnTo>
                  <a:lnTo>
                    <a:pt x="6339" y="11685"/>
                  </a:lnTo>
                  <a:lnTo>
                    <a:pt x="6309" y="11724"/>
                  </a:lnTo>
                  <a:lnTo>
                    <a:pt x="6277" y="11760"/>
                  </a:lnTo>
                  <a:lnTo>
                    <a:pt x="6244" y="11795"/>
                  </a:lnTo>
                  <a:lnTo>
                    <a:pt x="6210" y="11828"/>
                  </a:lnTo>
                  <a:lnTo>
                    <a:pt x="6172" y="11861"/>
                  </a:lnTo>
                  <a:lnTo>
                    <a:pt x="6135" y="11890"/>
                  </a:lnTo>
                  <a:lnTo>
                    <a:pt x="6095" y="11918"/>
                  </a:lnTo>
                  <a:lnTo>
                    <a:pt x="6055" y="11944"/>
                  </a:lnTo>
                  <a:lnTo>
                    <a:pt x="6012" y="11968"/>
                  </a:lnTo>
                  <a:lnTo>
                    <a:pt x="5969" y="11991"/>
                  </a:lnTo>
                  <a:lnTo>
                    <a:pt x="5924" y="12011"/>
                  </a:lnTo>
                  <a:lnTo>
                    <a:pt x="5879" y="12029"/>
                  </a:lnTo>
                  <a:lnTo>
                    <a:pt x="5832" y="12045"/>
                  </a:lnTo>
                  <a:lnTo>
                    <a:pt x="5784" y="12058"/>
                  </a:lnTo>
                  <a:lnTo>
                    <a:pt x="5736" y="12070"/>
                  </a:lnTo>
                  <a:lnTo>
                    <a:pt x="5687" y="12078"/>
                  </a:lnTo>
                  <a:lnTo>
                    <a:pt x="5636" y="12085"/>
                  </a:lnTo>
                  <a:lnTo>
                    <a:pt x="5585" y="12089"/>
                  </a:lnTo>
                  <a:lnTo>
                    <a:pt x="5533" y="12090"/>
                  </a:lnTo>
                  <a:close/>
                  <a:moveTo>
                    <a:pt x="1509" y="7556"/>
                  </a:moveTo>
                  <a:lnTo>
                    <a:pt x="1483" y="7556"/>
                  </a:lnTo>
                  <a:lnTo>
                    <a:pt x="1458" y="7554"/>
                  </a:lnTo>
                  <a:lnTo>
                    <a:pt x="1432" y="7551"/>
                  </a:lnTo>
                  <a:lnTo>
                    <a:pt x="1407" y="7546"/>
                  </a:lnTo>
                  <a:lnTo>
                    <a:pt x="1383" y="7541"/>
                  </a:lnTo>
                  <a:lnTo>
                    <a:pt x="1359" y="7534"/>
                  </a:lnTo>
                  <a:lnTo>
                    <a:pt x="1336" y="7526"/>
                  </a:lnTo>
                  <a:lnTo>
                    <a:pt x="1313" y="7517"/>
                  </a:lnTo>
                  <a:lnTo>
                    <a:pt x="1291" y="7507"/>
                  </a:lnTo>
                  <a:lnTo>
                    <a:pt x="1269" y="7496"/>
                  </a:lnTo>
                  <a:lnTo>
                    <a:pt x="1248" y="7484"/>
                  </a:lnTo>
                  <a:lnTo>
                    <a:pt x="1228" y="7470"/>
                  </a:lnTo>
                  <a:lnTo>
                    <a:pt x="1208" y="7456"/>
                  </a:lnTo>
                  <a:lnTo>
                    <a:pt x="1189" y="7441"/>
                  </a:lnTo>
                  <a:lnTo>
                    <a:pt x="1171" y="7426"/>
                  </a:lnTo>
                  <a:lnTo>
                    <a:pt x="1154" y="7409"/>
                  </a:lnTo>
                  <a:lnTo>
                    <a:pt x="1137" y="7392"/>
                  </a:lnTo>
                  <a:lnTo>
                    <a:pt x="1121" y="7374"/>
                  </a:lnTo>
                  <a:lnTo>
                    <a:pt x="1106" y="7355"/>
                  </a:lnTo>
                  <a:lnTo>
                    <a:pt x="1091" y="7334"/>
                  </a:lnTo>
                  <a:lnTo>
                    <a:pt x="1078" y="7314"/>
                  </a:lnTo>
                  <a:lnTo>
                    <a:pt x="1066" y="7293"/>
                  </a:lnTo>
                  <a:lnTo>
                    <a:pt x="1055" y="7271"/>
                  </a:lnTo>
                  <a:lnTo>
                    <a:pt x="1045" y="7249"/>
                  </a:lnTo>
                  <a:lnTo>
                    <a:pt x="1036" y="7226"/>
                  </a:lnTo>
                  <a:lnTo>
                    <a:pt x="1029" y="7202"/>
                  </a:lnTo>
                  <a:lnTo>
                    <a:pt x="1022" y="7179"/>
                  </a:lnTo>
                  <a:lnTo>
                    <a:pt x="1016" y="7154"/>
                  </a:lnTo>
                  <a:lnTo>
                    <a:pt x="1012" y="7130"/>
                  </a:lnTo>
                  <a:lnTo>
                    <a:pt x="1009" y="7105"/>
                  </a:lnTo>
                  <a:lnTo>
                    <a:pt x="1007" y="7079"/>
                  </a:lnTo>
                  <a:lnTo>
                    <a:pt x="1006" y="7052"/>
                  </a:lnTo>
                  <a:lnTo>
                    <a:pt x="1006" y="1511"/>
                  </a:lnTo>
                  <a:lnTo>
                    <a:pt x="1007" y="1485"/>
                  </a:lnTo>
                  <a:lnTo>
                    <a:pt x="1009" y="1460"/>
                  </a:lnTo>
                  <a:lnTo>
                    <a:pt x="1012" y="1435"/>
                  </a:lnTo>
                  <a:lnTo>
                    <a:pt x="1016" y="1410"/>
                  </a:lnTo>
                  <a:lnTo>
                    <a:pt x="1022" y="1385"/>
                  </a:lnTo>
                  <a:lnTo>
                    <a:pt x="1029" y="1361"/>
                  </a:lnTo>
                  <a:lnTo>
                    <a:pt x="1036" y="1338"/>
                  </a:lnTo>
                  <a:lnTo>
                    <a:pt x="1045" y="1315"/>
                  </a:lnTo>
                  <a:lnTo>
                    <a:pt x="1055" y="1293"/>
                  </a:lnTo>
                  <a:lnTo>
                    <a:pt x="1066" y="1271"/>
                  </a:lnTo>
                  <a:lnTo>
                    <a:pt x="1078" y="1249"/>
                  </a:lnTo>
                  <a:lnTo>
                    <a:pt x="1091" y="1229"/>
                  </a:lnTo>
                  <a:lnTo>
                    <a:pt x="1106" y="1209"/>
                  </a:lnTo>
                  <a:lnTo>
                    <a:pt x="1121" y="1191"/>
                  </a:lnTo>
                  <a:lnTo>
                    <a:pt x="1137" y="1172"/>
                  </a:lnTo>
                  <a:lnTo>
                    <a:pt x="1154" y="1155"/>
                  </a:lnTo>
                  <a:lnTo>
                    <a:pt x="1171" y="1138"/>
                  </a:lnTo>
                  <a:lnTo>
                    <a:pt x="1189" y="1122"/>
                  </a:lnTo>
                  <a:lnTo>
                    <a:pt x="1208" y="1107"/>
                  </a:lnTo>
                  <a:lnTo>
                    <a:pt x="1228" y="1093"/>
                  </a:lnTo>
                  <a:lnTo>
                    <a:pt x="1248" y="1080"/>
                  </a:lnTo>
                  <a:lnTo>
                    <a:pt x="1269" y="1068"/>
                  </a:lnTo>
                  <a:lnTo>
                    <a:pt x="1291" y="1057"/>
                  </a:lnTo>
                  <a:lnTo>
                    <a:pt x="1313" y="1047"/>
                  </a:lnTo>
                  <a:lnTo>
                    <a:pt x="1336" y="1038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8"/>
                  </a:lnTo>
                  <a:lnTo>
                    <a:pt x="1432" y="1013"/>
                  </a:lnTo>
                  <a:lnTo>
                    <a:pt x="1458" y="1010"/>
                  </a:lnTo>
                  <a:lnTo>
                    <a:pt x="1483" y="1008"/>
                  </a:lnTo>
                  <a:lnTo>
                    <a:pt x="1509" y="1008"/>
                  </a:lnTo>
                  <a:lnTo>
                    <a:pt x="9053" y="1008"/>
                  </a:lnTo>
                  <a:lnTo>
                    <a:pt x="9080" y="1008"/>
                  </a:lnTo>
                  <a:lnTo>
                    <a:pt x="9105" y="1010"/>
                  </a:lnTo>
                  <a:lnTo>
                    <a:pt x="9131" y="1013"/>
                  </a:lnTo>
                  <a:lnTo>
                    <a:pt x="9155" y="1018"/>
                  </a:lnTo>
                  <a:lnTo>
                    <a:pt x="9179" y="1023"/>
                  </a:lnTo>
                  <a:lnTo>
                    <a:pt x="9203" y="1030"/>
                  </a:lnTo>
                  <a:lnTo>
                    <a:pt x="9226" y="1038"/>
                  </a:lnTo>
                  <a:lnTo>
                    <a:pt x="9250" y="1047"/>
                  </a:lnTo>
                  <a:lnTo>
                    <a:pt x="9272" y="1057"/>
                  </a:lnTo>
                  <a:lnTo>
                    <a:pt x="9294" y="1068"/>
                  </a:lnTo>
                  <a:lnTo>
                    <a:pt x="9315" y="1080"/>
                  </a:lnTo>
                  <a:lnTo>
                    <a:pt x="9335" y="1093"/>
                  </a:lnTo>
                  <a:lnTo>
                    <a:pt x="9355" y="1107"/>
                  </a:lnTo>
                  <a:lnTo>
                    <a:pt x="9373" y="1122"/>
                  </a:lnTo>
                  <a:lnTo>
                    <a:pt x="9392" y="1138"/>
                  </a:lnTo>
                  <a:lnTo>
                    <a:pt x="9410" y="1155"/>
                  </a:lnTo>
                  <a:lnTo>
                    <a:pt x="9426" y="1172"/>
                  </a:lnTo>
                  <a:lnTo>
                    <a:pt x="9442" y="1191"/>
                  </a:lnTo>
                  <a:lnTo>
                    <a:pt x="9457" y="1209"/>
                  </a:lnTo>
                  <a:lnTo>
                    <a:pt x="9471" y="1229"/>
                  </a:lnTo>
                  <a:lnTo>
                    <a:pt x="9484" y="1249"/>
                  </a:lnTo>
                  <a:lnTo>
                    <a:pt x="9496" y="1271"/>
                  </a:lnTo>
                  <a:lnTo>
                    <a:pt x="9507" y="1293"/>
                  </a:lnTo>
                  <a:lnTo>
                    <a:pt x="9517" y="1315"/>
                  </a:lnTo>
                  <a:lnTo>
                    <a:pt x="9526" y="1338"/>
                  </a:lnTo>
                  <a:lnTo>
                    <a:pt x="9534" y="1361"/>
                  </a:lnTo>
                  <a:lnTo>
                    <a:pt x="9541" y="1385"/>
                  </a:lnTo>
                  <a:lnTo>
                    <a:pt x="9546" y="1410"/>
                  </a:lnTo>
                  <a:lnTo>
                    <a:pt x="9550" y="1435"/>
                  </a:lnTo>
                  <a:lnTo>
                    <a:pt x="9554" y="1460"/>
                  </a:lnTo>
                  <a:lnTo>
                    <a:pt x="9556" y="1485"/>
                  </a:lnTo>
                  <a:lnTo>
                    <a:pt x="9556" y="1511"/>
                  </a:lnTo>
                  <a:lnTo>
                    <a:pt x="9556" y="2519"/>
                  </a:lnTo>
                  <a:lnTo>
                    <a:pt x="9556" y="3527"/>
                  </a:lnTo>
                  <a:lnTo>
                    <a:pt x="9556" y="7052"/>
                  </a:lnTo>
                  <a:lnTo>
                    <a:pt x="9556" y="7079"/>
                  </a:lnTo>
                  <a:lnTo>
                    <a:pt x="9554" y="7105"/>
                  </a:lnTo>
                  <a:lnTo>
                    <a:pt x="9550" y="7130"/>
                  </a:lnTo>
                  <a:lnTo>
                    <a:pt x="9546" y="7154"/>
                  </a:lnTo>
                  <a:lnTo>
                    <a:pt x="9541" y="7179"/>
                  </a:lnTo>
                  <a:lnTo>
                    <a:pt x="9534" y="7202"/>
                  </a:lnTo>
                  <a:lnTo>
                    <a:pt x="9526" y="7226"/>
                  </a:lnTo>
                  <a:lnTo>
                    <a:pt x="9517" y="7249"/>
                  </a:lnTo>
                  <a:lnTo>
                    <a:pt x="9507" y="7271"/>
                  </a:lnTo>
                  <a:lnTo>
                    <a:pt x="9496" y="7293"/>
                  </a:lnTo>
                  <a:lnTo>
                    <a:pt x="9484" y="7314"/>
                  </a:lnTo>
                  <a:lnTo>
                    <a:pt x="9471" y="7334"/>
                  </a:lnTo>
                  <a:lnTo>
                    <a:pt x="9457" y="7355"/>
                  </a:lnTo>
                  <a:lnTo>
                    <a:pt x="9442" y="7374"/>
                  </a:lnTo>
                  <a:lnTo>
                    <a:pt x="9426" y="7392"/>
                  </a:lnTo>
                  <a:lnTo>
                    <a:pt x="9410" y="7409"/>
                  </a:lnTo>
                  <a:lnTo>
                    <a:pt x="9392" y="7426"/>
                  </a:lnTo>
                  <a:lnTo>
                    <a:pt x="9373" y="7441"/>
                  </a:lnTo>
                  <a:lnTo>
                    <a:pt x="9355" y="7456"/>
                  </a:lnTo>
                  <a:lnTo>
                    <a:pt x="9335" y="7470"/>
                  </a:lnTo>
                  <a:lnTo>
                    <a:pt x="9315" y="7484"/>
                  </a:lnTo>
                  <a:lnTo>
                    <a:pt x="9294" y="7496"/>
                  </a:lnTo>
                  <a:lnTo>
                    <a:pt x="9272" y="7507"/>
                  </a:lnTo>
                  <a:lnTo>
                    <a:pt x="9250" y="7517"/>
                  </a:lnTo>
                  <a:lnTo>
                    <a:pt x="9226" y="7526"/>
                  </a:lnTo>
                  <a:lnTo>
                    <a:pt x="9203" y="7534"/>
                  </a:lnTo>
                  <a:lnTo>
                    <a:pt x="9179" y="7541"/>
                  </a:lnTo>
                  <a:lnTo>
                    <a:pt x="9155" y="7546"/>
                  </a:lnTo>
                  <a:lnTo>
                    <a:pt x="9131" y="7551"/>
                  </a:lnTo>
                  <a:lnTo>
                    <a:pt x="9105" y="7554"/>
                  </a:lnTo>
                  <a:lnTo>
                    <a:pt x="9080" y="7556"/>
                  </a:lnTo>
                  <a:lnTo>
                    <a:pt x="9053" y="7556"/>
                  </a:lnTo>
                  <a:lnTo>
                    <a:pt x="1509" y="7556"/>
                  </a:lnTo>
                  <a:close/>
                  <a:moveTo>
                    <a:pt x="15842" y="6214"/>
                  </a:moveTo>
                  <a:lnTo>
                    <a:pt x="13830" y="3192"/>
                  </a:lnTo>
                  <a:lnTo>
                    <a:pt x="13802" y="3153"/>
                  </a:lnTo>
                  <a:lnTo>
                    <a:pt x="13774" y="3115"/>
                  </a:lnTo>
                  <a:lnTo>
                    <a:pt x="13746" y="3077"/>
                  </a:lnTo>
                  <a:lnTo>
                    <a:pt x="13716" y="3042"/>
                  </a:lnTo>
                  <a:lnTo>
                    <a:pt x="13685" y="3007"/>
                  </a:lnTo>
                  <a:lnTo>
                    <a:pt x="13653" y="2973"/>
                  </a:lnTo>
                  <a:lnTo>
                    <a:pt x="13619" y="2940"/>
                  </a:lnTo>
                  <a:lnTo>
                    <a:pt x="13586" y="2909"/>
                  </a:lnTo>
                  <a:lnTo>
                    <a:pt x="13551" y="2878"/>
                  </a:lnTo>
                  <a:lnTo>
                    <a:pt x="13516" y="2849"/>
                  </a:lnTo>
                  <a:lnTo>
                    <a:pt x="13480" y="2820"/>
                  </a:lnTo>
                  <a:lnTo>
                    <a:pt x="13442" y="2793"/>
                  </a:lnTo>
                  <a:lnTo>
                    <a:pt x="13404" y="2768"/>
                  </a:lnTo>
                  <a:lnTo>
                    <a:pt x="13366" y="2743"/>
                  </a:lnTo>
                  <a:lnTo>
                    <a:pt x="13326" y="2720"/>
                  </a:lnTo>
                  <a:lnTo>
                    <a:pt x="13286" y="2697"/>
                  </a:lnTo>
                  <a:lnTo>
                    <a:pt x="13245" y="2676"/>
                  </a:lnTo>
                  <a:lnTo>
                    <a:pt x="13204" y="2656"/>
                  </a:lnTo>
                  <a:lnTo>
                    <a:pt x="13162" y="2638"/>
                  </a:lnTo>
                  <a:lnTo>
                    <a:pt x="13119" y="2621"/>
                  </a:lnTo>
                  <a:lnTo>
                    <a:pt x="13076" y="2605"/>
                  </a:lnTo>
                  <a:lnTo>
                    <a:pt x="13033" y="2590"/>
                  </a:lnTo>
                  <a:lnTo>
                    <a:pt x="12989" y="2576"/>
                  </a:lnTo>
                  <a:lnTo>
                    <a:pt x="12944" y="2564"/>
                  </a:lnTo>
                  <a:lnTo>
                    <a:pt x="12899" y="2554"/>
                  </a:lnTo>
                  <a:lnTo>
                    <a:pt x="12854" y="2544"/>
                  </a:lnTo>
                  <a:lnTo>
                    <a:pt x="12808" y="2537"/>
                  </a:lnTo>
                  <a:lnTo>
                    <a:pt x="12761" y="2530"/>
                  </a:lnTo>
                  <a:lnTo>
                    <a:pt x="12715" y="2525"/>
                  </a:lnTo>
                  <a:lnTo>
                    <a:pt x="12669" y="2522"/>
                  </a:lnTo>
                  <a:lnTo>
                    <a:pt x="12621" y="2519"/>
                  </a:lnTo>
                  <a:lnTo>
                    <a:pt x="12574" y="2519"/>
                  </a:lnTo>
                  <a:lnTo>
                    <a:pt x="10562" y="2519"/>
                  </a:lnTo>
                  <a:lnTo>
                    <a:pt x="10562" y="1511"/>
                  </a:lnTo>
                  <a:lnTo>
                    <a:pt x="10560" y="1434"/>
                  </a:lnTo>
                  <a:lnTo>
                    <a:pt x="10554" y="1357"/>
                  </a:lnTo>
                  <a:lnTo>
                    <a:pt x="10545" y="1282"/>
                  </a:lnTo>
                  <a:lnTo>
                    <a:pt x="10532" y="1207"/>
                  </a:lnTo>
                  <a:lnTo>
                    <a:pt x="10515" y="1134"/>
                  </a:lnTo>
                  <a:lnTo>
                    <a:pt x="10495" y="1062"/>
                  </a:lnTo>
                  <a:lnTo>
                    <a:pt x="10471" y="993"/>
                  </a:lnTo>
                  <a:lnTo>
                    <a:pt x="10444" y="924"/>
                  </a:lnTo>
                  <a:lnTo>
                    <a:pt x="10413" y="856"/>
                  </a:lnTo>
                  <a:lnTo>
                    <a:pt x="10380" y="791"/>
                  </a:lnTo>
                  <a:lnTo>
                    <a:pt x="10344" y="729"/>
                  </a:lnTo>
                  <a:lnTo>
                    <a:pt x="10305" y="667"/>
                  </a:lnTo>
                  <a:lnTo>
                    <a:pt x="10263" y="608"/>
                  </a:lnTo>
                  <a:lnTo>
                    <a:pt x="10217" y="550"/>
                  </a:lnTo>
                  <a:lnTo>
                    <a:pt x="10170" y="496"/>
                  </a:lnTo>
                  <a:lnTo>
                    <a:pt x="10120" y="443"/>
                  </a:lnTo>
                  <a:lnTo>
                    <a:pt x="10067" y="393"/>
                  </a:lnTo>
                  <a:lnTo>
                    <a:pt x="10013" y="346"/>
                  </a:lnTo>
                  <a:lnTo>
                    <a:pt x="9956" y="300"/>
                  </a:lnTo>
                  <a:lnTo>
                    <a:pt x="9896" y="258"/>
                  </a:lnTo>
                  <a:lnTo>
                    <a:pt x="9835" y="219"/>
                  </a:lnTo>
                  <a:lnTo>
                    <a:pt x="9773" y="182"/>
                  </a:lnTo>
                  <a:lnTo>
                    <a:pt x="9707" y="149"/>
                  </a:lnTo>
                  <a:lnTo>
                    <a:pt x="9641" y="119"/>
                  </a:lnTo>
                  <a:lnTo>
                    <a:pt x="9571" y="92"/>
                  </a:lnTo>
                  <a:lnTo>
                    <a:pt x="9502" y="69"/>
                  </a:lnTo>
                  <a:lnTo>
                    <a:pt x="9431" y="47"/>
                  </a:lnTo>
                  <a:lnTo>
                    <a:pt x="9357" y="31"/>
                  </a:lnTo>
                  <a:lnTo>
                    <a:pt x="9283" y="17"/>
                  </a:lnTo>
                  <a:lnTo>
                    <a:pt x="9207" y="8"/>
                  </a:lnTo>
                  <a:lnTo>
                    <a:pt x="9131" y="2"/>
                  </a:lnTo>
                  <a:lnTo>
                    <a:pt x="9053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9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9"/>
                  </a:lnTo>
                  <a:lnTo>
                    <a:pt x="666" y="258"/>
                  </a:lnTo>
                  <a:lnTo>
                    <a:pt x="607" y="300"/>
                  </a:lnTo>
                  <a:lnTo>
                    <a:pt x="549" y="346"/>
                  </a:lnTo>
                  <a:lnTo>
                    <a:pt x="495" y="393"/>
                  </a:lnTo>
                  <a:lnTo>
                    <a:pt x="443" y="443"/>
                  </a:lnTo>
                  <a:lnTo>
                    <a:pt x="392" y="496"/>
                  </a:lnTo>
                  <a:lnTo>
                    <a:pt x="345" y="550"/>
                  </a:lnTo>
                  <a:lnTo>
                    <a:pt x="300" y="608"/>
                  </a:lnTo>
                  <a:lnTo>
                    <a:pt x="259" y="667"/>
                  </a:lnTo>
                  <a:lnTo>
                    <a:pt x="218" y="729"/>
                  </a:lnTo>
                  <a:lnTo>
                    <a:pt x="182" y="791"/>
                  </a:lnTo>
                  <a:lnTo>
                    <a:pt x="149" y="856"/>
                  </a:lnTo>
                  <a:lnTo>
                    <a:pt x="119" y="924"/>
                  </a:lnTo>
                  <a:lnTo>
                    <a:pt x="92" y="993"/>
                  </a:lnTo>
                  <a:lnTo>
                    <a:pt x="68" y="1062"/>
                  </a:lnTo>
                  <a:lnTo>
                    <a:pt x="47" y="1134"/>
                  </a:lnTo>
                  <a:lnTo>
                    <a:pt x="31" y="1207"/>
                  </a:lnTo>
                  <a:lnTo>
                    <a:pt x="17" y="1282"/>
                  </a:lnTo>
                  <a:lnTo>
                    <a:pt x="8" y="1357"/>
                  </a:lnTo>
                  <a:lnTo>
                    <a:pt x="2" y="1434"/>
                  </a:lnTo>
                  <a:lnTo>
                    <a:pt x="0" y="1511"/>
                  </a:lnTo>
                  <a:lnTo>
                    <a:pt x="0" y="7052"/>
                  </a:lnTo>
                  <a:lnTo>
                    <a:pt x="2" y="7131"/>
                  </a:lnTo>
                  <a:lnTo>
                    <a:pt x="8" y="7207"/>
                  </a:lnTo>
                  <a:lnTo>
                    <a:pt x="17" y="7283"/>
                  </a:lnTo>
                  <a:lnTo>
                    <a:pt x="31" y="7357"/>
                  </a:lnTo>
                  <a:lnTo>
                    <a:pt x="47" y="7430"/>
                  </a:lnTo>
                  <a:lnTo>
                    <a:pt x="68" y="7502"/>
                  </a:lnTo>
                  <a:lnTo>
                    <a:pt x="92" y="7572"/>
                  </a:lnTo>
                  <a:lnTo>
                    <a:pt x="119" y="7641"/>
                  </a:lnTo>
                  <a:lnTo>
                    <a:pt x="149" y="7707"/>
                  </a:lnTo>
                  <a:lnTo>
                    <a:pt x="182" y="7773"/>
                  </a:lnTo>
                  <a:lnTo>
                    <a:pt x="218" y="7836"/>
                  </a:lnTo>
                  <a:lnTo>
                    <a:pt x="259" y="7897"/>
                  </a:lnTo>
                  <a:lnTo>
                    <a:pt x="300" y="7956"/>
                  </a:lnTo>
                  <a:lnTo>
                    <a:pt x="345" y="8014"/>
                  </a:lnTo>
                  <a:lnTo>
                    <a:pt x="392" y="8068"/>
                  </a:lnTo>
                  <a:lnTo>
                    <a:pt x="443" y="8120"/>
                  </a:lnTo>
                  <a:lnTo>
                    <a:pt x="495" y="8171"/>
                  </a:lnTo>
                  <a:lnTo>
                    <a:pt x="549" y="8218"/>
                  </a:lnTo>
                  <a:lnTo>
                    <a:pt x="607" y="8263"/>
                  </a:lnTo>
                  <a:lnTo>
                    <a:pt x="666" y="8306"/>
                  </a:lnTo>
                  <a:lnTo>
                    <a:pt x="727" y="8345"/>
                  </a:lnTo>
                  <a:lnTo>
                    <a:pt x="791" y="8381"/>
                  </a:lnTo>
                  <a:lnTo>
                    <a:pt x="855" y="8415"/>
                  </a:lnTo>
                  <a:lnTo>
                    <a:pt x="922" y="8445"/>
                  </a:lnTo>
                  <a:lnTo>
                    <a:pt x="991" y="8472"/>
                  </a:lnTo>
                  <a:lnTo>
                    <a:pt x="1060" y="8496"/>
                  </a:lnTo>
                  <a:lnTo>
                    <a:pt x="1133" y="8516"/>
                  </a:lnTo>
                  <a:lnTo>
                    <a:pt x="1205" y="8533"/>
                  </a:lnTo>
                  <a:lnTo>
                    <a:pt x="1280" y="8547"/>
                  </a:lnTo>
                  <a:lnTo>
                    <a:pt x="1355" y="8557"/>
                  </a:lnTo>
                  <a:lnTo>
                    <a:pt x="1431" y="8562"/>
                  </a:lnTo>
                  <a:lnTo>
                    <a:pt x="1509" y="8564"/>
                  </a:lnTo>
                  <a:lnTo>
                    <a:pt x="1509" y="8564"/>
                  </a:lnTo>
                  <a:lnTo>
                    <a:pt x="1509" y="10075"/>
                  </a:lnTo>
                  <a:lnTo>
                    <a:pt x="1511" y="10153"/>
                  </a:lnTo>
                  <a:lnTo>
                    <a:pt x="1517" y="10229"/>
                  </a:lnTo>
                  <a:lnTo>
                    <a:pt x="1527" y="10305"/>
                  </a:lnTo>
                  <a:lnTo>
                    <a:pt x="1540" y="10379"/>
                  </a:lnTo>
                  <a:lnTo>
                    <a:pt x="1557" y="10453"/>
                  </a:lnTo>
                  <a:lnTo>
                    <a:pt x="1577" y="10525"/>
                  </a:lnTo>
                  <a:lnTo>
                    <a:pt x="1601" y="10594"/>
                  </a:lnTo>
                  <a:lnTo>
                    <a:pt x="1629" y="10663"/>
                  </a:lnTo>
                  <a:lnTo>
                    <a:pt x="1659" y="10730"/>
                  </a:lnTo>
                  <a:lnTo>
                    <a:pt x="1692" y="10795"/>
                  </a:lnTo>
                  <a:lnTo>
                    <a:pt x="1728" y="10858"/>
                  </a:lnTo>
                  <a:lnTo>
                    <a:pt x="1767" y="10920"/>
                  </a:lnTo>
                  <a:lnTo>
                    <a:pt x="1810" y="10979"/>
                  </a:lnTo>
                  <a:lnTo>
                    <a:pt x="1854" y="11036"/>
                  </a:lnTo>
                  <a:lnTo>
                    <a:pt x="1901" y="11091"/>
                  </a:lnTo>
                  <a:lnTo>
                    <a:pt x="1952" y="11143"/>
                  </a:lnTo>
                  <a:lnTo>
                    <a:pt x="2004" y="11194"/>
                  </a:lnTo>
                  <a:lnTo>
                    <a:pt x="2059" y="11241"/>
                  </a:lnTo>
                  <a:lnTo>
                    <a:pt x="2115" y="11286"/>
                  </a:lnTo>
                  <a:lnTo>
                    <a:pt x="2175" y="11329"/>
                  </a:lnTo>
                  <a:lnTo>
                    <a:pt x="2236" y="11368"/>
                  </a:lnTo>
                  <a:lnTo>
                    <a:pt x="2300" y="11404"/>
                  </a:lnTo>
                  <a:lnTo>
                    <a:pt x="2365" y="11437"/>
                  </a:lnTo>
                  <a:lnTo>
                    <a:pt x="2431" y="11468"/>
                  </a:lnTo>
                  <a:lnTo>
                    <a:pt x="2500" y="11495"/>
                  </a:lnTo>
                  <a:lnTo>
                    <a:pt x="2570" y="11519"/>
                  </a:lnTo>
                  <a:lnTo>
                    <a:pt x="2642" y="11539"/>
                  </a:lnTo>
                  <a:lnTo>
                    <a:pt x="2714" y="11556"/>
                  </a:lnTo>
                  <a:lnTo>
                    <a:pt x="2788" y="11569"/>
                  </a:lnTo>
                  <a:lnTo>
                    <a:pt x="2864" y="11579"/>
                  </a:lnTo>
                  <a:lnTo>
                    <a:pt x="2940" y="11585"/>
                  </a:lnTo>
                  <a:lnTo>
                    <a:pt x="3018" y="11587"/>
                  </a:lnTo>
                  <a:lnTo>
                    <a:pt x="3592" y="11587"/>
                  </a:lnTo>
                  <a:lnTo>
                    <a:pt x="3614" y="11667"/>
                  </a:lnTo>
                  <a:lnTo>
                    <a:pt x="3640" y="11747"/>
                  </a:lnTo>
                  <a:lnTo>
                    <a:pt x="3670" y="11824"/>
                  </a:lnTo>
                  <a:lnTo>
                    <a:pt x="3702" y="11901"/>
                  </a:lnTo>
                  <a:lnTo>
                    <a:pt x="3737" y="11976"/>
                  </a:lnTo>
                  <a:lnTo>
                    <a:pt x="3774" y="12048"/>
                  </a:lnTo>
                  <a:lnTo>
                    <a:pt x="3816" y="12120"/>
                  </a:lnTo>
                  <a:lnTo>
                    <a:pt x="3859" y="12188"/>
                  </a:lnTo>
                  <a:lnTo>
                    <a:pt x="3905" y="12256"/>
                  </a:lnTo>
                  <a:lnTo>
                    <a:pt x="3953" y="12321"/>
                  </a:lnTo>
                  <a:lnTo>
                    <a:pt x="4005" y="12385"/>
                  </a:lnTo>
                  <a:lnTo>
                    <a:pt x="4059" y="12446"/>
                  </a:lnTo>
                  <a:lnTo>
                    <a:pt x="4114" y="12505"/>
                  </a:lnTo>
                  <a:lnTo>
                    <a:pt x="4173" y="12561"/>
                  </a:lnTo>
                  <a:lnTo>
                    <a:pt x="4233" y="12615"/>
                  </a:lnTo>
                  <a:lnTo>
                    <a:pt x="4296" y="12668"/>
                  </a:lnTo>
                  <a:lnTo>
                    <a:pt x="4361" y="12717"/>
                  </a:lnTo>
                  <a:lnTo>
                    <a:pt x="4428" y="12763"/>
                  </a:lnTo>
                  <a:lnTo>
                    <a:pt x="4497" y="12807"/>
                  </a:lnTo>
                  <a:lnTo>
                    <a:pt x="4567" y="12848"/>
                  </a:lnTo>
                  <a:lnTo>
                    <a:pt x="4639" y="12886"/>
                  </a:lnTo>
                  <a:lnTo>
                    <a:pt x="4714" y="12922"/>
                  </a:lnTo>
                  <a:lnTo>
                    <a:pt x="4789" y="12955"/>
                  </a:lnTo>
                  <a:lnTo>
                    <a:pt x="4867" y="12984"/>
                  </a:lnTo>
                  <a:lnTo>
                    <a:pt x="4946" y="13010"/>
                  </a:lnTo>
                  <a:lnTo>
                    <a:pt x="5026" y="13033"/>
                  </a:lnTo>
                  <a:lnTo>
                    <a:pt x="5107" y="13053"/>
                  </a:lnTo>
                  <a:lnTo>
                    <a:pt x="5191" y="13069"/>
                  </a:lnTo>
                  <a:lnTo>
                    <a:pt x="5274" y="13081"/>
                  </a:lnTo>
                  <a:lnTo>
                    <a:pt x="5360" y="13091"/>
                  </a:lnTo>
                  <a:lnTo>
                    <a:pt x="5446" y="13096"/>
                  </a:lnTo>
                  <a:lnTo>
                    <a:pt x="5533" y="13098"/>
                  </a:lnTo>
                  <a:lnTo>
                    <a:pt x="5620" y="13096"/>
                  </a:lnTo>
                  <a:lnTo>
                    <a:pt x="5707" y="13091"/>
                  </a:lnTo>
                  <a:lnTo>
                    <a:pt x="5791" y="13081"/>
                  </a:lnTo>
                  <a:lnTo>
                    <a:pt x="5876" y="13069"/>
                  </a:lnTo>
                  <a:lnTo>
                    <a:pt x="5958" y="13053"/>
                  </a:lnTo>
                  <a:lnTo>
                    <a:pt x="6040" y="13033"/>
                  </a:lnTo>
                  <a:lnTo>
                    <a:pt x="6120" y="13010"/>
                  </a:lnTo>
                  <a:lnTo>
                    <a:pt x="6199" y="12984"/>
                  </a:lnTo>
                  <a:lnTo>
                    <a:pt x="6276" y="12955"/>
                  </a:lnTo>
                  <a:lnTo>
                    <a:pt x="6351" y="12922"/>
                  </a:lnTo>
                  <a:lnTo>
                    <a:pt x="6426" y="12886"/>
                  </a:lnTo>
                  <a:lnTo>
                    <a:pt x="6498" y="12848"/>
                  </a:lnTo>
                  <a:lnTo>
                    <a:pt x="6569" y="12807"/>
                  </a:lnTo>
                  <a:lnTo>
                    <a:pt x="6637" y="12763"/>
                  </a:lnTo>
                  <a:lnTo>
                    <a:pt x="6705" y="12717"/>
                  </a:lnTo>
                  <a:lnTo>
                    <a:pt x="6769" y="12668"/>
                  </a:lnTo>
                  <a:lnTo>
                    <a:pt x="6831" y="12615"/>
                  </a:lnTo>
                  <a:lnTo>
                    <a:pt x="6892" y="12561"/>
                  </a:lnTo>
                  <a:lnTo>
                    <a:pt x="6951" y="12505"/>
                  </a:lnTo>
                  <a:lnTo>
                    <a:pt x="7006" y="12446"/>
                  </a:lnTo>
                  <a:lnTo>
                    <a:pt x="7061" y="12385"/>
                  </a:lnTo>
                  <a:lnTo>
                    <a:pt x="7112" y="12321"/>
                  </a:lnTo>
                  <a:lnTo>
                    <a:pt x="7160" y="12256"/>
                  </a:lnTo>
                  <a:lnTo>
                    <a:pt x="7207" y="12188"/>
                  </a:lnTo>
                  <a:lnTo>
                    <a:pt x="7250" y="12120"/>
                  </a:lnTo>
                  <a:lnTo>
                    <a:pt x="7290" y="12048"/>
                  </a:lnTo>
                  <a:lnTo>
                    <a:pt x="7328" y="11976"/>
                  </a:lnTo>
                  <a:lnTo>
                    <a:pt x="7363" y="11901"/>
                  </a:lnTo>
                  <a:lnTo>
                    <a:pt x="7396" y="11824"/>
                  </a:lnTo>
                  <a:lnTo>
                    <a:pt x="7425" y="11747"/>
                  </a:lnTo>
                  <a:lnTo>
                    <a:pt x="7450" y="11667"/>
                  </a:lnTo>
                  <a:lnTo>
                    <a:pt x="7473" y="11587"/>
                  </a:lnTo>
                  <a:lnTo>
                    <a:pt x="10131" y="11587"/>
                  </a:lnTo>
                  <a:lnTo>
                    <a:pt x="10153" y="11667"/>
                  </a:lnTo>
                  <a:lnTo>
                    <a:pt x="10179" y="11747"/>
                  </a:lnTo>
                  <a:lnTo>
                    <a:pt x="10208" y="11824"/>
                  </a:lnTo>
                  <a:lnTo>
                    <a:pt x="10240" y="11901"/>
                  </a:lnTo>
                  <a:lnTo>
                    <a:pt x="10275" y="11976"/>
                  </a:lnTo>
                  <a:lnTo>
                    <a:pt x="10313" y="12048"/>
                  </a:lnTo>
                  <a:lnTo>
                    <a:pt x="10354" y="12120"/>
                  </a:lnTo>
                  <a:lnTo>
                    <a:pt x="10397" y="12188"/>
                  </a:lnTo>
                  <a:lnTo>
                    <a:pt x="10444" y="12256"/>
                  </a:lnTo>
                  <a:lnTo>
                    <a:pt x="10492" y="12321"/>
                  </a:lnTo>
                  <a:lnTo>
                    <a:pt x="10543" y="12385"/>
                  </a:lnTo>
                  <a:lnTo>
                    <a:pt x="10597" y="12446"/>
                  </a:lnTo>
                  <a:lnTo>
                    <a:pt x="10653" y="12505"/>
                  </a:lnTo>
                  <a:lnTo>
                    <a:pt x="10711" y="12561"/>
                  </a:lnTo>
                  <a:lnTo>
                    <a:pt x="10772" y="12615"/>
                  </a:lnTo>
                  <a:lnTo>
                    <a:pt x="10835" y="12668"/>
                  </a:lnTo>
                  <a:lnTo>
                    <a:pt x="10899" y="12717"/>
                  </a:lnTo>
                  <a:lnTo>
                    <a:pt x="10967" y="12763"/>
                  </a:lnTo>
                  <a:lnTo>
                    <a:pt x="11035" y="12807"/>
                  </a:lnTo>
                  <a:lnTo>
                    <a:pt x="11106" y="12848"/>
                  </a:lnTo>
                  <a:lnTo>
                    <a:pt x="11178" y="12886"/>
                  </a:lnTo>
                  <a:lnTo>
                    <a:pt x="11252" y="12922"/>
                  </a:lnTo>
                  <a:lnTo>
                    <a:pt x="11328" y="12955"/>
                  </a:lnTo>
                  <a:lnTo>
                    <a:pt x="11405" y="12984"/>
                  </a:lnTo>
                  <a:lnTo>
                    <a:pt x="11484" y="13010"/>
                  </a:lnTo>
                  <a:lnTo>
                    <a:pt x="11564" y="13033"/>
                  </a:lnTo>
                  <a:lnTo>
                    <a:pt x="11646" y="13053"/>
                  </a:lnTo>
                  <a:lnTo>
                    <a:pt x="11729" y="13069"/>
                  </a:lnTo>
                  <a:lnTo>
                    <a:pt x="11813" y="13081"/>
                  </a:lnTo>
                  <a:lnTo>
                    <a:pt x="11898" y="13091"/>
                  </a:lnTo>
                  <a:lnTo>
                    <a:pt x="11984" y="13096"/>
                  </a:lnTo>
                  <a:lnTo>
                    <a:pt x="12071" y="13098"/>
                  </a:lnTo>
                  <a:lnTo>
                    <a:pt x="12159" y="13096"/>
                  </a:lnTo>
                  <a:lnTo>
                    <a:pt x="12244" y="13091"/>
                  </a:lnTo>
                  <a:lnTo>
                    <a:pt x="12330" y="13081"/>
                  </a:lnTo>
                  <a:lnTo>
                    <a:pt x="12413" y="13069"/>
                  </a:lnTo>
                  <a:lnTo>
                    <a:pt x="12497" y="13053"/>
                  </a:lnTo>
                  <a:lnTo>
                    <a:pt x="12578" y="13033"/>
                  </a:lnTo>
                  <a:lnTo>
                    <a:pt x="12658" y="13010"/>
                  </a:lnTo>
                  <a:lnTo>
                    <a:pt x="12737" y="12984"/>
                  </a:lnTo>
                  <a:lnTo>
                    <a:pt x="12815" y="12955"/>
                  </a:lnTo>
                  <a:lnTo>
                    <a:pt x="12890" y="12922"/>
                  </a:lnTo>
                  <a:lnTo>
                    <a:pt x="12964" y="12886"/>
                  </a:lnTo>
                  <a:lnTo>
                    <a:pt x="13036" y="12848"/>
                  </a:lnTo>
                  <a:lnTo>
                    <a:pt x="13107" y="12807"/>
                  </a:lnTo>
                  <a:lnTo>
                    <a:pt x="13176" y="12763"/>
                  </a:lnTo>
                  <a:lnTo>
                    <a:pt x="13242" y="12717"/>
                  </a:lnTo>
                  <a:lnTo>
                    <a:pt x="13308" y="12668"/>
                  </a:lnTo>
                  <a:lnTo>
                    <a:pt x="13370" y="12615"/>
                  </a:lnTo>
                  <a:lnTo>
                    <a:pt x="13430" y="12561"/>
                  </a:lnTo>
                  <a:lnTo>
                    <a:pt x="13489" y="12505"/>
                  </a:lnTo>
                  <a:lnTo>
                    <a:pt x="13545" y="12446"/>
                  </a:lnTo>
                  <a:lnTo>
                    <a:pt x="13598" y="12385"/>
                  </a:lnTo>
                  <a:lnTo>
                    <a:pt x="13650" y="12321"/>
                  </a:lnTo>
                  <a:lnTo>
                    <a:pt x="13699" y="12256"/>
                  </a:lnTo>
                  <a:lnTo>
                    <a:pt x="13745" y="12188"/>
                  </a:lnTo>
                  <a:lnTo>
                    <a:pt x="13788" y="12120"/>
                  </a:lnTo>
                  <a:lnTo>
                    <a:pt x="13829" y="12048"/>
                  </a:lnTo>
                  <a:lnTo>
                    <a:pt x="13867" y="11976"/>
                  </a:lnTo>
                  <a:lnTo>
                    <a:pt x="13902" y="11901"/>
                  </a:lnTo>
                  <a:lnTo>
                    <a:pt x="13934" y="11824"/>
                  </a:lnTo>
                  <a:lnTo>
                    <a:pt x="13962" y="11747"/>
                  </a:lnTo>
                  <a:lnTo>
                    <a:pt x="13989" y="11667"/>
                  </a:lnTo>
                  <a:lnTo>
                    <a:pt x="14012" y="11587"/>
                  </a:lnTo>
                  <a:lnTo>
                    <a:pt x="14586" y="11587"/>
                  </a:lnTo>
                  <a:lnTo>
                    <a:pt x="14664" y="11585"/>
                  </a:lnTo>
                  <a:lnTo>
                    <a:pt x="14740" y="11579"/>
                  </a:lnTo>
                  <a:lnTo>
                    <a:pt x="14815" y="11569"/>
                  </a:lnTo>
                  <a:lnTo>
                    <a:pt x="14890" y="11556"/>
                  </a:lnTo>
                  <a:lnTo>
                    <a:pt x="14962" y="11539"/>
                  </a:lnTo>
                  <a:lnTo>
                    <a:pt x="15035" y="11519"/>
                  </a:lnTo>
                  <a:lnTo>
                    <a:pt x="15104" y="11495"/>
                  </a:lnTo>
                  <a:lnTo>
                    <a:pt x="15173" y="11468"/>
                  </a:lnTo>
                  <a:lnTo>
                    <a:pt x="15240" y="11437"/>
                  </a:lnTo>
                  <a:lnTo>
                    <a:pt x="15304" y="11404"/>
                  </a:lnTo>
                  <a:lnTo>
                    <a:pt x="15368" y="11368"/>
                  </a:lnTo>
                  <a:lnTo>
                    <a:pt x="15429" y="11329"/>
                  </a:lnTo>
                  <a:lnTo>
                    <a:pt x="15488" y="11286"/>
                  </a:lnTo>
                  <a:lnTo>
                    <a:pt x="15546" y="11241"/>
                  </a:lnTo>
                  <a:lnTo>
                    <a:pt x="15600" y="11194"/>
                  </a:lnTo>
                  <a:lnTo>
                    <a:pt x="15652" y="11143"/>
                  </a:lnTo>
                  <a:lnTo>
                    <a:pt x="15703" y="11091"/>
                  </a:lnTo>
                  <a:lnTo>
                    <a:pt x="15750" y="11036"/>
                  </a:lnTo>
                  <a:lnTo>
                    <a:pt x="15795" y="10979"/>
                  </a:lnTo>
                  <a:lnTo>
                    <a:pt x="15836" y="10920"/>
                  </a:lnTo>
                  <a:lnTo>
                    <a:pt x="15877" y="10858"/>
                  </a:lnTo>
                  <a:lnTo>
                    <a:pt x="15913" y="10795"/>
                  </a:lnTo>
                  <a:lnTo>
                    <a:pt x="15946" y="10730"/>
                  </a:lnTo>
                  <a:lnTo>
                    <a:pt x="15976" y="10663"/>
                  </a:lnTo>
                  <a:lnTo>
                    <a:pt x="16003" y="10594"/>
                  </a:lnTo>
                  <a:lnTo>
                    <a:pt x="16027" y="10525"/>
                  </a:lnTo>
                  <a:lnTo>
                    <a:pt x="16048" y="10453"/>
                  </a:lnTo>
                  <a:lnTo>
                    <a:pt x="16064" y="10379"/>
                  </a:lnTo>
                  <a:lnTo>
                    <a:pt x="16078" y="10305"/>
                  </a:lnTo>
                  <a:lnTo>
                    <a:pt x="16087" y="10229"/>
                  </a:lnTo>
                  <a:lnTo>
                    <a:pt x="16093" y="10153"/>
                  </a:lnTo>
                  <a:lnTo>
                    <a:pt x="16095" y="10075"/>
                  </a:lnTo>
                  <a:lnTo>
                    <a:pt x="16095" y="7052"/>
                  </a:lnTo>
                  <a:lnTo>
                    <a:pt x="16095" y="7025"/>
                  </a:lnTo>
                  <a:lnTo>
                    <a:pt x="16094" y="6997"/>
                  </a:lnTo>
                  <a:lnTo>
                    <a:pt x="16093" y="6969"/>
                  </a:lnTo>
                  <a:lnTo>
                    <a:pt x="16091" y="6941"/>
                  </a:lnTo>
                  <a:lnTo>
                    <a:pt x="16089" y="6913"/>
                  </a:lnTo>
                  <a:lnTo>
                    <a:pt x="16086" y="6885"/>
                  </a:lnTo>
                  <a:lnTo>
                    <a:pt x="16083" y="6858"/>
                  </a:lnTo>
                  <a:lnTo>
                    <a:pt x="16079" y="6831"/>
                  </a:lnTo>
                  <a:lnTo>
                    <a:pt x="16075" y="6803"/>
                  </a:lnTo>
                  <a:lnTo>
                    <a:pt x="16070" y="6776"/>
                  </a:lnTo>
                  <a:lnTo>
                    <a:pt x="16065" y="6749"/>
                  </a:lnTo>
                  <a:lnTo>
                    <a:pt x="16059" y="6722"/>
                  </a:lnTo>
                  <a:lnTo>
                    <a:pt x="16053" y="6695"/>
                  </a:lnTo>
                  <a:lnTo>
                    <a:pt x="16046" y="6667"/>
                  </a:lnTo>
                  <a:lnTo>
                    <a:pt x="16039" y="6641"/>
                  </a:lnTo>
                  <a:lnTo>
                    <a:pt x="16031" y="6615"/>
                  </a:lnTo>
                  <a:lnTo>
                    <a:pt x="16023" y="6588"/>
                  </a:lnTo>
                  <a:lnTo>
                    <a:pt x="16014" y="6562"/>
                  </a:lnTo>
                  <a:lnTo>
                    <a:pt x="16004" y="6536"/>
                  </a:lnTo>
                  <a:lnTo>
                    <a:pt x="15994" y="6510"/>
                  </a:lnTo>
                  <a:lnTo>
                    <a:pt x="15984" y="6484"/>
                  </a:lnTo>
                  <a:lnTo>
                    <a:pt x="15974" y="6459"/>
                  </a:lnTo>
                  <a:lnTo>
                    <a:pt x="15963" y="6434"/>
                  </a:lnTo>
                  <a:lnTo>
                    <a:pt x="15951" y="6408"/>
                  </a:lnTo>
                  <a:lnTo>
                    <a:pt x="15939" y="6383"/>
                  </a:lnTo>
                  <a:lnTo>
                    <a:pt x="15927" y="6358"/>
                  </a:lnTo>
                  <a:lnTo>
                    <a:pt x="15914" y="6334"/>
                  </a:lnTo>
                  <a:lnTo>
                    <a:pt x="15900" y="6310"/>
                  </a:lnTo>
                  <a:lnTo>
                    <a:pt x="15886" y="6286"/>
                  </a:lnTo>
                  <a:lnTo>
                    <a:pt x="15872" y="6261"/>
                  </a:lnTo>
                  <a:lnTo>
                    <a:pt x="15857" y="6238"/>
                  </a:lnTo>
                  <a:lnTo>
                    <a:pt x="15842" y="6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7816187" y="4862936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664059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11931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359803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3" grpId="0"/>
      <p:bldP spid="14" grpId="0"/>
      <p:bldP spid="15" grpId="0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1630710" y="1469909"/>
            <a:ext cx="8712968" cy="1464260"/>
            <a:chOff x="8370955" y="2204864"/>
            <a:chExt cx="6818281" cy="1464260"/>
          </a:xfrm>
        </p:grpSpPr>
        <p:sp>
          <p:nvSpPr>
            <p:cNvPr id="7" name="TextBox 6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70959" y="2607295"/>
              <a:ext cx="681827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语</a:t>
              </a:r>
              <a:r>
                <a:rPr lang="en-US" altLang="zh-CN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,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言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。此处添加详细文本描述，建议与标题相关并符合整体语言风格，语言描述尽量简洁生动。此处添加详细文本描述与标题相关并符合整体语言风格。此处添加详细文本描述与标题相关并符合整体语言风格。此处添加详细文本描述与标题相关并符合整体语言风格。此处添加详细文本描述与标题相关并符合整体语言风格。</a:t>
              </a:r>
              <a:endPara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aphicFrame>
        <p:nvGraphicFramePr>
          <p:cNvPr id="9" name="图表 8"/>
          <p:cNvGraphicFramePr/>
          <p:nvPr/>
        </p:nvGraphicFramePr>
        <p:xfrm>
          <a:off x="1647973" y="3675614"/>
          <a:ext cx="3814389" cy="2058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" name="图表 9"/>
          <p:cNvGraphicFramePr/>
          <p:nvPr/>
        </p:nvGraphicFramePr>
        <p:xfrm>
          <a:off x="6239222" y="3645024"/>
          <a:ext cx="3814389" cy="2058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Graphic spid="9" grpId="0">
        <p:bldAsOne/>
      </p:bldGraphic>
      <p:bldGraphic spid="10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5"/>
          <p:cNvSpPr/>
          <p:nvPr/>
        </p:nvSpPr>
        <p:spPr bwMode="auto">
          <a:xfrm rot="5400000">
            <a:off x="1152909" y="1708767"/>
            <a:ext cx="3101872" cy="3286319"/>
          </a:xfrm>
          <a:custGeom>
            <a:avLst/>
            <a:gdLst>
              <a:gd name="T0" fmla="*/ 485 w 485"/>
              <a:gd name="T1" fmla="*/ 257 h 514"/>
              <a:gd name="T2" fmla="*/ 230 w 485"/>
              <a:gd name="T3" fmla="*/ 0 h 514"/>
              <a:gd name="T4" fmla="*/ 228 w 485"/>
              <a:gd name="T5" fmla="*/ 0 h 514"/>
              <a:gd name="T6" fmla="*/ 216 w 485"/>
              <a:gd name="T7" fmla="*/ 12 h 514"/>
              <a:gd name="T8" fmla="*/ 228 w 485"/>
              <a:gd name="T9" fmla="*/ 25 h 514"/>
              <a:gd name="T10" fmla="*/ 460 w 485"/>
              <a:gd name="T11" fmla="*/ 257 h 514"/>
              <a:gd name="T12" fmla="*/ 228 w 485"/>
              <a:gd name="T13" fmla="*/ 489 h 514"/>
              <a:gd name="T14" fmla="*/ 24 w 485"/>
              <a:gd name="T15" fmla="*/ 369 h 514"/>
              <a:gd name="T16" fmla="*/ 13 w 485"/>
              <a:gd name="T17" fmla="*/ 361 h 514"/>
              <a:gd name="T18" fmla="*/ 0 w 485"/>
              <a:gd name="T19" fmla="*/ 373 h 514"/>
              <a:gd name="T20" fmla="*/ 2 w 485"/>
              <a:gd name="T21" fmla="*/ 379 h 514"/>
              <a:gd name="T22" fmla="*/ 2 w 485"/>
              <a:gd name="T23" fmla="*/ 379 h 514"/>
              <a:gd name="T24" fmla="*/ 228 w 485"/>
              <a:gd name="T25" fmla="*/ 514 h 514"/>
              <a:gd name="T26" fmla="*/ 485 w 485"/>
              <a:gd name="T27" fmla="*/ 257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514">
                <a:moveTo>
                  <a:pt x="485" y="257"/>
                </a:moveTo>
                <a:cubicBezTo>
                  <a:pt x="485" y="116"/>
                  <a:pt x="371" y="1"/>
                  <a:pt x="230" y="0"/>
                </a:cubicBezTo>
                <a:cubicBezTo>
                  <a:pt x="229" y="0"/>
                  <a:pt x="229" y="0"/>
                  <a:pt x="228" y="0"/>
                </a:cubicBezTo>
                <a:cubicBezTo>
                  <a:pt x="221" y="0"/>
                  <a:pt x="216" y="5"/>
                  <a:pt x="216" y="12"/>
                </a:cubicBezTo>
                <a:cubicBezTo>
                  <a:pt x="216" y="19"/>
                  <a:pt x="221" y="25"/>
                  <a:pt x="228" y="25"/>
                </a:cubicBezTo>
                <a:cubicBezTo>
                  <a:pt x="356" y="25"/>
                  <a:pt x="460" y="129"/>
                  <a:pt x="460" y="257"/>
                </a:cubicBezTo>
                <a:cubicBezTo>
                  <a:pt x="460" y="385"/>
                  <a:pt x="356" y="489"/>
                  <a:pt x="228" y="489"/>
                </a:cubicBezTo>
                <a:cubicBezTo>
                  <a:pt x="143" y="489"/>
                  <a:pt x="65" y="443"/>
                  <a:pt x="24" y="369"/>
                </a:cubicBezTo>
                <a:cubicBezTo>
                  <a:pt x="22" y="364"/>
                  <a:pt x="18" y="361"/>
                  <a:pt x="13" y="361"/>
                </a:cubicBezTo>
                <a:cubicBezTo>
                  <a:pt x="6" y="361"/>
                  <a:pt x="0" y="366"/>
                  <a:pt x="0" y="373"/>
                </a:cubicBezTo>
                <a:cubicBezTo>
                  <a:pt x="0" y="375"/>
                  <a:pt x="1" y="377"/>
                  <a:pt x="2" y="379"/>
                </a:cubicBezTo>
                <a:cubicBezTo>
                  <a:pt x="2" y="379"/>
                  <a:pt x="2" y="379"/>
                  <a:pt x="2" y="379"/>
                </a:cubicBezTo>
                <a:cubicBezTo>
                  <a:pt x="47" y="462"/>
                  <a:pt x="133" y="514"/>
                  <a:pt x="228" y="514"/>
                </a:cubicBezTo>
                <a:cubicBezTo>
                  <a:pt x="370" y="514"/>
                  <a:pt x="485" y="399"/>
                  <a:pt x="485" y="257"/>
                </a:cubicBezTo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" name="Freeform 6"/>
          <p:cNvSpPr/>
          <p:nvPr/>
        </p:nvSpPr>
        <p:spPr bwMode="auto">
          <a:xfrm rot="5400000">
            <a:off x="1280610" y="1821881"/>
            <a:ext cx="2871810" cy="3734543"/>
          </a:xfrm>
          <a:custGeom>
            <a:avLst/>
            <a:gdLst>
              <a:gd name="T0" fmla="*/ 157 w 449"/>
              <a:gd name="T1" fmla="*/ 584 h 584"/>
              <a:gd name="T2" fmla="*/ 449 w 449"/>
              <a:gd name="T3" fmla="*/ 292 h 584"/>
              <a:gd name="T4" fmla="*/ 159 w 449"/>
              <a:gd name="T5" fmla="*/ 0 h 584"/>
              <a:gd name="T6" fmla="*/ 157 w 449"/>
              <a:gd name="T7" fmla="*/ 0 h 584"/>
              <a:gd name="T8" fmla="*/ 145 w 449"/>
              <a:gd name="T9" fmla="*/ 12 h 584"/>
              <a:gd name="T10" fmla="*/ 157 w 449"/>
              <a:gd name="T11" fmla="*/ 25 h 584"/>
              <a:gd name="T12" fmla="*/ 424 w 449"/>
              <a:gd name="T13" fmla="*/ 292 h 584"/>
              <a:gd name="T14" fmla="*/ 157 w 449"/>
              <a:gd name="T15" fmla="*/ 559 h 584"/>
              <a:gd name="T16" fmla="*/ 19 w 449"/>
              <a:gd name="T17" fmla="*/ 521 h 584"/>
              <a:gd name="T18" fmla="*/ 12 w 449"/>
              <a:gd name="T19" fmla="*/ 519 h 584"/>
              <a:gd name="T20" fmla="*/ 0 w 449"/>
              <a:gd name="T21" fmla="*/ 531 h 584"/>
              <a:gd name="T22" fmla="*/ 6 w 449"/>
              <a:gd name="T23" fmla="*/ 542 h 584"/>
              <a:gd name="T24" fmla="*/ 157 w 449"/>
              <a:gd name="T25" fmla="*/ 584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9" h="584">
                <a:moveTo>
                  <a:pt x="157" y="584"/>
                </a:moveTo>
                <a:cubicBezTo>
                  <a:pt x="318" y="584"/>
                  <a:pt x="449" y="453"/>
                  <a:pt x="449" y="292"/>
                </a:cubicBezTo>
                <a:cubicBezTo>
                  <a:pt x="449" y="132"/>
                  <a:pt x="319" y="1"/>
                  <a:pt x="159" y="0"/>
                </a:cubicBezTo>
                <a:cubicBezTo>
                  <a:pt x="158" y="0"/>
                  <a:pt x="158" y="0"/>
                  <a:pt x="157" y="0"/>
                </a:cubicBezTo>
                <a:cubicBezTo>
                  <a:pt x="150" y="0"/>
                  <a:pt x="145" y="5"/>
                  <a:pt x="145" y="12"/>
                </a:cubicBezTo>
                <a:cubicBezTo>
                  <a:pt x="145" y="19"/>
                  <a:pt x="150" y="25"/>
                  <a:pt x="157" y="25"/>
                </a:cubicBezTo>
                <a:cubicBezTo>
                  <a:pt x="304" y="25"/>
                  <a:pt x="424" y="145"/>
                  <a:pt x="424" y="292"/>
                </a:cubicBezTo>
                <a:cubicBezTo>
                  <a:pt x="424" y="439"/>
                  <a:pt x="304" y="559"/>
                  <a:pt x="157" y="559"/>
                </a:cubicBezTo>
                <a:cubicBezTo>
                  <a:pt x="108" y="559"/>
                  <a:pt x="61" y="546"/>
                  <a:pt x="19" y="521"/>
                </a:cubicBezTo>
                <a:cubicBezTo>
                  <a:pt x="17" y="520"/>
                  <a:pt x="15" y="519"/>
                  <a:pt x="12" y="519"/>
                </a:cubicBezTo>
                <a:cubicBezTo>
                  <a:pt x="5" y="519"/>
                  <a:pt x="0" y="524"/>
                  <a:pt x="0" y="531"/>
                </a:cubicBezTo>
                <a:cubicBezTo>
                  <a:pt x="0" y="536"/>
                  <a:pt x="2" y="540"/>
                  <a:pt x="6" y="542"/>
                </a:cubicBezTo>
                <a:cubicBezTo>
                  <a:pt x="52" y="570"/>
                  <a:pt x="104" y="584"/>
                  <a:pt x="157" y="584"/>
                </a:cubicBezTo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Freeform 7"/>
          <p:cNvSpPr/>
          <p:nvPr/>
        </p:nvSpPr>
        <p:spPr bwMode="auto">
          <a:xfrm rot="5400000">
            <a:off x="1645027" y="2175265"/>
            <a:ext cx="2167741" cy="4178801"/>
          </a:xfrm>
          <a:custGeom>
            <a:avLst/>
            <a:gdLst>
              <a:gd name="T0" fmla="*/ 339 w 339"/>
              <a:gd name="T1" fmla="*/ 327 h 654"/>
              <a:gd name="T2" fmla="*/ 14 w 339"/>
              <a:gd name="T3" fmla="*/ 0 h 654"/>
              <a:gd name="T4" fmla="*/ 12 w 339"/>
              <a:gd name="T5" fmla="*/ 0 h 654"/>
              <a:gd name="T6" fmla="*/ 0 w 339"/>
              <a:gd name="T7" fmla="*/ 12 h 654"/>
              <a:gd name="T8" fmla="*/ 12 w 339"/>
              <a:gd name="T9" fmla="*/ 25 h 654"/>
              <a:gd name="T10" fmla="*/ 314 w 339"/>
              <a:gd name="T11" fmla="*/ 327 h 654"/>
              <a:gd name="T12" fmla="*/ 13 w 339"/>
              <a:gd name="T13" fmla="*/ 629 h 654"/>
              <a:gd name="T14" fmla="*/ 12 w 339"/>
              <a:gd name="T15" fmla="*/ 629 h 654"/>
              <a:gd name="T16" fmla="*/ 0 w 339"/>
              <a:gd name="T17" fmla="*/ 642 h 654"/>
              <a:gd name="T18" fmla="*/ 12 w 339"/>
              <a:gd name="T19" fmla="*/ 654 h 654"/>
              <a:gd name="T20" fmla="*/ 339 w 339"/>
              <a:gd name="T21" fmla="*/ 327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9" h="654">
                <a:moveTo>
                  <a:pt x="339" y="327"/>
                </a:moveTo>
                <a:cubicBezTo>
                  <a:pt x="339" y="147"/>
                  <a:pt x="193" y="1"/>
                  <a:pt x="14" y="0"/>
                </a:cubicBezTo>
                <a:cubicBezTo>
                  <a:pt x="13" y="0"/>
                  <a:pt x="13" y="0"/>
                  <a:pt x="12" y="0"/>
                </a:cubicBezTo>
                <a:cubicBezTo>
                  <a:pt x="5" y="0"/>
                  <a:pt x="0" y="6"/>
                  <a:pt x="0" y="12"/>
                </a:cubicBezTo>
                <a:cubicBezTo>
                  <a:pt x="0" y="19"/>
                  <a:pt x="5" y="25"/>
                  <a:pt x="12" y="25"/>
                </a:cubicBezTo>
                <a:cubicBezTo>
                  <a:pt x="179" y="25"/>
                  <a:pt x="314" y="160"/>
                  <a:pt x="314" y="327"/>
                </a:cubicBezTo>
                <a:cubicBezTo>
                  <a:pt x="314" y="493"/>
                  <a:pt x="179" y="629"/>
                  <a:pt x="13" y="629"/>
                </a:cubicBezTo>
                <a:cubicBezTo>
                  <a:pt x="13" y="629"/>
                  <a:pt x="12" y="629"/>
                  <a:pt x="12" y="629"/>
                </a:cubicBezTo>
                <a:cubicBezTo>
                  <a:pt x="5" y="629"/>
                  <a:pt x="0" y="635"/>
                  <a:pt x="0" y="642"/>
                </a:cubicBezTo>
                <a:cubicBezTo>
                  <a:pt x="0" y="648"/>
                  <a:pt x="5" y="654"/>
                  <a:pt x="12" y="654"/>
                </a:cubicBezTo>
                <a:cubicBezTo>
                  <a:pt x="192" y="654"/>
                  <a:pt x="339" y="507"/>
                  <a:pt x="339" y="327"/>
                </a:cubicBezTo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Freeform 8"/>
          <p:cNvSpPr/>
          <p:nvPr/>
        </p:nvSpPr>
        <p:spPr bwMode="auto">
          <a:xfrm rot="5400000">
            <a:off x="1812195" y="2328515"/>
            <a:ext cx="2391852" cy="4097486"/>
          </a:xfrm>
          <a:custGeom>
            <a:avLst/>
            <a:gdLst>
              <a:gd name="T0" fmla="*/ 14 w 374"/>
              <a:gd name="T1" fmla="*/ 0 h 641"/>
              <a:gd name="T2" fmla="*/ 12 w 374"/>
              <a:gd name="T3" fmla="*/ 0 h 641"/>
              <a:gd name="T4" fmla="*/ 0 w 374"/>
              <a:gd name="T5" fmla="*/ 12 h 641"/>
              <a:gd name="T6" fmla="*/ 12 w 374"/>
              <a:gd name="T7" fmla="*/ 25 h 641"/>
              <a:gd name="T8" fmla="*/ 349 w 374"/>
              <a:gd name="T9" fmla="*/ 362 h 641"/>
              <a:gd name="T10" fmla="*/ 231 w 374"/>
              <a:gd name="T11" fmla="*/ 619 h 641"/>
              <a:gd name="T12" fmla="*/ 225 w 374"/>
              <a:gd name="T13" fmla="*/ 629 h 641"/>
              <a:gd name="T14" fmla="*/ 238 w 374"/>
              <a:gd name="T15" fmla="*/ 641 h 641"/>
              <a:gd name="T16" fmla="*/ 246 w 374"/>
              <a:gd name="T17" fmla="*/ 638 h 641"/>
              <a:gd name="T18" fmla="*/ 246 w 374"/>
              <a:gd name="T19" fmla="*/ 638 h 641"/>
              <a:gd name="T20" fmla="*/ 374 w 374"/>
              <a:gd name="T21" fmla="*/ 362 h 641"/>
              <a:gd name="T22" fmla="*/ 14 w 374"/>
              <a:gd name="T23" fmla="*/ 0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74" h="641">
                <a:moveTo>
                  <a:pt x="14" y="0"/>
                </a:moveTo>
                <a:cubicBezTo>
                  <a:pt x="13" y="0"/>
                  <a:pt x="13" y="0"/>
                  <a:pt x="12" y="0"/>
                </a:cubicBezTo>
                <a:cubicBezTo>
                  <a:pt x="5" y="0"/>
                  <a:pt x="0" y="6"/>
                  <a:pt x="0" y="12"/>
                </a:cubicBezTo>
                <a:cubicBezTo>
                  <a:pt x="0" y="19"/>
                  <a:pt x="5" y="25"/>
                  <a:pt x="12" y="25"/>
                </a:cubicBezTo>
                <a:cubicBezTo>
                  <a:pt x="198" y="25"/>
                  <a:pt x="349" y="176"/>
                  <a:pt x="349" y="362"/>
                </a:cubicBezTo>
                <a:cubicBezTo>
                  <a:pt x="349" y="461"/>
                  <a:pt x="306" y="554"/>
                  <a:pt x="231" y="619"/>
                </a:cubicBezTo>
                <a:cubicBezTo>
                  <a:pt x="227" y="621"/>
                  <a:pt x="225" y="625"/>
                  <a:pt x="225" y="629"/>
                </a:cubicBezTo>
                <a:cubicBezTo>
                  <a:pt x="225" y="636"/>
                  <a:pt x="231" y="641"/>
                  <a:pt x="238" y="641"/>
                </a:cubicBezTo>
                <a:cubicBezTo>
                  <a:pt x="241" y="641"/>
                  <a:pt x="244" y="640"/>
                  <a:pt x="246" y="638"/>
                </a:cubicBezTo>
                <a:cubicBezTo>
                  <a:pt x="246" y="638"/>
                  <a:pt x="246" y="638"/>
                  <a:pt x="246" y="638"/>
                </a:cubicBezTo>
                <a:cubicBezTo>
                  <a:pt x="327" y="569"/>
                  <a:pt x="374" y="469"/>
                  <a:pt x="374" y="362"/>
                </a:cubicBezTo>
                <a:cubicBezTo>
                  <a:pt x="374" y="163"/>
                  <a:pt x="212" y="1"/>
                  <a:pt x="14" y="0"/>
                </a:cubicBezTo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TextBox 9"/>
          <p:cNvSpPr txBox="1"/>
          <p:nvPr/>
        </p:nvSpPr>
        <p:spPr>
          <a:xfrm rot="441673">
            <a:off x="2146463" y="1749209"/>
            <a:ext cx="771365" cy="246221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10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Marketing</a:t>
            </a:r>
            <a:endParaRPr lang="en-US" sz="10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rot="19816761">
            <a:off x="1246483" y="1875824"/>
            <a:ext cx="771365" cy="246221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10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Profit</a:t>
            </a:r>
            <a:endParaRPr lang="en-US" sz="10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 rot="17960036">
            <a:off x="533187" y="2606060"/>
            <a:ext cx="771365" cy="246221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10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Services</a:t>
            </a:r>
            <a:endParaRPr lang="en-US" sz="10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 rot="15876779">
            <a:off x="510856" y="4037737"/>
            <a:ext cx="771365" cy="246221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10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Price</a:t>
            </a:r>
            <a:endParaRPr lang="en-US" sz="10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1959" y="3340338"/>
            <a:ext cx="103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Impact MT Std" pitchFamily="34" charset="0"/>
              </a:rPr>
              <a:t>2016</a:t>
            </a:r>
            <a:endParaRPr lang="en-US" sz="28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Impact MT Std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8370" y="1580892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Arial Unicode MS" panose="020B0604020202020204" charset="-122"/>
                <a:sym typeface="微软雅黑" panose="020B0503020204020204" pitchFamily="34" charset="-122"/>
              </a:rPr>
              <a:t>01</a:t>
            </a:r>
            <a:endParaRPr lang="zh-CN" altLang="en-US" sz="2400" dirty="0" smtClean="0">
              <a:solidFill>
                <a:schemeClr val="bg1">
                  <a:lumMod val="6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Arial Unicode MS" panose="020B0604020202020204" charset="-122"/>
              <a:sym typeface="微软雅黑" panose="020B0503020204020204" pitchFamily="34" charset="-122"/>
            </a:endParaRPr>
          </a:p>
        </p:txBody>
      </p:sp>
      <p:grpSp>
        <p:nvGrpSpPr>
          <p:cNvPr id="16" name="Group 3"/>
          <p:cNvGrpSpPr/>
          <p:nvPr/>
        </p:nvGrpSpPr>
        <p:grpSpPr>
          <a:xfrm>
            <a:off x="5790343" y="1412776"/>
            <a:ext cx="5728708" cy="979512"/>
            <a:chOff x="8370955" y="2204864"/>
            <a:chExt cx="4894006" cy="979512"/>
          </a:xfrm>
        </p:grpSpPr>
        <p:sp>
          <p:nvSpPr>
            <p:cNvPr id="17" name="TextBox 16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70959" y="2607295"/>
              <a:ext cx="489400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语</a:t>
              </a:r>
              <a:r>
                <a:rPr lang="en-US" altLang="zh-CN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,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言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。此处添加详细文本描述，建议与标题相关并符合整体语言风格。此处添加详细文本描述建议与标题。</a:t>
              </a:r>
              <a:endPara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379934" y="2661012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Arial Unicode MS" panose="020B0604020202020204" charset="-122"/>
                <a:sym typeface="微软雅黑" panose="020B0503020204020204" pitchFamily="34" charset="-122"/>
              </a:rPr>
              <a:t>02</a:t>
            </a:r>
            <a:endParaRPr lang="zh-CN" altLang="en-US" sz="2400" dirty="0" smtClean="0">
              <a:solidFill>
                <a:schemeClr val="bg1">
                  <a:lumMod val="6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Arial Unicode MS" panose="020B0604020202020204" charset="-122"/>
              <a:sym typeface="微软雅黑" panose="020B0503020204020204" pitchFamily="34" charset="-122"/>
            </a:endParaRPr>
          </a:p>
        </p:txBody>
      </p:sp>
      <p:grpSp>
        <p:nvGrpSpPr>
          <p:cNvPr id="20" name="Group 3"/>
          <p:cNvGrpSpPr/>
          <p:nvPr/>
        </p:nvGrpSpPr>
        <p:grpSpPr>
          <a:xfrm>
            <a:off x="5790342" y="2492896"/>
            <a:ext cx="5728708" cy="979512"/>
            <a:chOff x="8370955" y="2204864"/>
            <a:chExt cx="4894006" cy="979512"/>
          </a:xfrm>
        </p:grpSpPr>
        <p:sp>
          <p:nvSpPr>
            <p:cNvPr id="21" name="TextBox 20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70959" y="2607295"/>
              <a:ext cx="489400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语</a:t>
              </a:r>
              <a:r>
                <a:rPr lang="en-US" altLang="zh-CN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,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言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。此处添加详细文本描述，建议与标题相关并符合整体语言风格。此处添加详细文本描述建议与标题。</a:t>
              </a:r>
              <a:endPara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375126" y="3769732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Arial Unicode MS" panose="020B0604020202020204" charset="-122"/>
                <a:sym typeface="微软雅黑" panose="020B0503020204020204" pitchFamily="34" charset="-122"/>
              </a:rPr>
              <a:t>03</a:t>
            </a:r>
            <a:endParaRPr lang="zh-CN" altLang="en-US" sz="2400" dirty="0" smtClean="0">
              <a:solidFill>
                <a:schemeClr val="bg1">
                  <a:lumMod val="6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Arial Unicode MS" panose="020B0604020202020204" charset="-122"/>
              <a:sym typeface="微软雅黑" panose="020B0503020204020204" pitchFamily="34" charset="-122"/>
            </a:endParaRPr>
          </a:p>
        </p:txBody>
      </p:sp>
      <p:grpSp>
        <p:nvGrpSpPr>
          <p:cNvPr id="24" name="Group 3"/>
          <p:cNvGrpSpPr/>
          <p:nvPr/>
        </p:nvGrpSpPr>
        <p:grpSpPr>
          <a:xfrm>
            <a:off x="5790343" y="3601616"/>
            <a:ext cx="5728708" cy="979512"/>
            <a:chOff x="8370955" y="2204864"/>
            <a:chExt cx="4894006" cy="979512"/>
          </a:xfrm>
        </p:grpSpPr>
        <p:sp>
          <p:nvSpPr>
            <p:cNvPr id="25" name="TextBox 24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70959" y="2607295"/>
              <a:ext cx="489400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语</a:t>
              </a:r>
              <a:r>
                <a:rPr lang="en-US" altLang="zh-CN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,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言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。此处添加详细文本描述，建议与标题相关并符合整体语言风格。此处添加详细文本描述建议与标题。</a:t>
              </a:r>
              <a:endPara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379935" y="4849852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Arial Unicode MS" panose="020B0604020202020204" charset="-122"/>
                <a:sym typeface="微软雅黑" panose="020B0503020204020204" pitchFamily="34" charset="-122"/>
              </a:rPr>
              <a:t>04</a:t>
            </a:r>
            <a:endParaRPr lang="zh-CN" altLang="en-US" sz="2400" dirty="0" smtClean="0">
              <a:solidFill>
                <a:schemeClr val="bg1">
                  <a:lumMod val="6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Arial Unicode MS" panose="020B0604020202020204" charset="-122"/>
              <a:sym typeface="微软雅黑" panose="020B0503020204020204" pitchFamily="34" charset="-122"/>
            </a:endParaRPr>
          </a:p>
        </p:txBody>
      </p:sp>
      <p:grpSp>
        <p:nvGrpSpPr>
          <p:cNvPr id="28" name="Group 3"/>
          <p:cNvGrpSpPr/>
          <p:nvPr/>
        </p:nvGrpSpPr>
        <p:grpSpPr>
          <a:xfrm>
            <a:off x="5790343" y="4681736"/>
            <a:ext cx="5728708" cy="979512"/>
            <a:chOff x="8370955" y="2204864"/>
            <a:chExt cx="4894006" cy="979512"/>
          </a:xfrm>
        </p:grpSpPr>
        <p:sp>
          <p:nvSpPr>
            <p:cNvPr id="29" name="TextBox 28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</a:t>
              </a:r>
              <a:r>
                <a:rPr lang="zh-CN" altLang="en-US" sz="2000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标题内容</a:t>
              </a:r>
              <a:endParaRPr lang="en-US" altLang="zh-CN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方正兰亭黑_GBK" pitchFamily="2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70959" y="2607295"/>
              <a:ext cx="489400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语</a:t>
              </a:r>
              <a:r>
                <a:rPr lang="en-US" altLang="zh-CN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,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言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。此处添加详细文本描述，建议与标题相关并符合整体语言风格。此处添加详细文本描述建议与标题。</a:t>
              </a:r>
              <a:endPara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5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2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75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75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2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2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7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25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9" grpId="0"/>
      <p:bldP spid="23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161">
            <a:off x="484029" y="1448131"/>
            <a:ext cx="4401090" cy="407418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679177" y="4609277"/>
            <a:ext cx="3865882" cy="735238"/>
            <a:chOff x="2486520" y="3853980"/>
            <a:chExt cx="3359205" cy="638875"/>
          </a:xfrm>
        </p:grpSpPr>
        <p:sp>
          <p:nvSpPr>
            <p:cNvPr id="8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486520" y="4145185"/>
              <a:ext cx="3359205" cy="347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扼要说明，添加简短说明文字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。此处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添加明年计划的扼要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说明，添加简短说明文字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486522" y="3853980"/>
              <a:ext cx="1460088" cy="32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800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8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23905" y="3584034"/>
            <a:ext cx="3865882" cy="745649"/>
            <a:chOff x="2987824" y="3207603"/>
            <a:chExt cx="3359205" cy="647921"/>
          </a:xfrm>
        </p:grpSpPr>
        <p:sp>
          <p:nvSpPr>
            <p:cNvPr id="11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987826" y="3207603"/>
              <a:ext cx="1460088" cy="32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800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8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987824" y="3507854"/>
              <a:ext cx="3359205" cy="347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扼要说明，添加简短说明文字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。此处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添加明年计划的扼要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说明，添加简短说明文字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33377" y="2563229"/>
            <a:ext cx="3865882" cy="701802"/>
            <a:chOff x="2987824" y="3245703"/>
            <a:chExt cx="3359205" cy="609821"/>
          </a:xfrm>
        </p:grpSpPr>
        <p:sp>
          <p:nvSpPr>
            <p:cNvPr id="14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987826" y="3245703"/>
              <a:ext cx="1460088" cy="32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800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8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987824" y="3507854"/>
              <a:ext cx="3359205" cy="347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扼要说明，添加简短说明文字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。此处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添加明年计划的扼要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说明，添加简短说明文字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864740" y="1512670"/>
            <a:ext cx="3865882" cy="701802"/>
            <a:chOff x="2987824" y="3245703"/>
            <a:chExt cx="3359205" cy="609821"/>
          </a:xfrm>
        </p:grpSpPr>
        <p:sp>
          <p:nvSpPr>
            <p:cNvPr id="17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987826" y="3245703"/>
              <a:ext cx="1460088" cy="32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800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8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2987824" y="3507854"/>
              <a:ext cx="3359205" cy="347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None/>
                <a:defRPr/>
              </a:pP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扼要说明，添加简短说明文字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。此处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添加明年计划的扼要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说明，添加简短说明文字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659089" y="4542418"/>
            <a:ext cx="803845" cy="1550878"/>
            <a:chOff x="8043962" y="4470410"/>
            <a:chExt cx="803845" cy="1550878"/>
          </a:xfrm>
        </p:grpSpPr>
        <p:grpSp>
          <p:nvGrpSpPr>
            <p:cNvPr id="20" name="组合 19"/>
            <p:cNvGrpSpPr/>
            <p:nvPr/>
          </p:nvGrpSpPr>
          <p:grpSpPr>
            <a:xfrm>
              <a:off x="8043962" y="4470410"/>
              <a:ext cx="803845" cy="1550878"/>
              <a:chOff x="5993390" y="3795886"/>
              <a:chExt cx="698490" cy="1347614"/>
            </a:xfrm>
            <a:solidFill>
              <a:schemeClr val="bg2"/>
            </a:solidFill>
          </p:grpSpPr>
          <p:sp>
            <p:nvSpPr>
              <p:cNvPr id="23" name="右箭头 24"/>
              <p:cNvSpPr/>
              <p:nvPr/>
            </p:nvSpPr>
            <p:spPr>
              <a:xfrm rot="16200000">
                <a:off x="5668828" y="4120448"/>
                <a:ext cx="1347614" cy="698490"/>
              </a:xfrm>
              <a:custGeom>
                <a:avLst/>
                <a:gdLst/>
                <a:ahLst/>
                <a:cxnLst/>
                <a:rect l="l" t="t" r="r" b="b"/>
                <a:pathLst>
                  <a:path w="1347614" h="698490">
                    <a:moveTo>
                      <a:pt x="1347614" y="349245"/>
                    </a:moveTo>
                    <a:lnTo>
                      <a:pt x="998369" y="698490"/>
                    </a:lnTo>
                    <a:lnTo>
                      <a:pt x="998369" y="584517"/>
                    </a:lnTo>
                    <a:lnTo>
                      <a:pt x="0" y="584517"/>
                    </a:lnTo>
                    <a:lnTo>
                      <a:pt x="0" y="113973"/>
                    </a:lnTo>
                    <a:lnTo>
                      <a:pt x="998369" y="113973"/>
                    </a:lnTo>
                    <a:lnTo>
                      <a:pt x="9983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右箭头 25"/>
              <p:cNvSpPr/>
              <p:nvPr/>
            </p:nvSpPr>
            <p:spPr>
              <a:xfrm rot="16200000">
                <a:off x="5697446" y="4235447"/>
                <a:ext cx="1290380" cy="525725"/>
              </a:xfrm>
              <a:custGeom>
                <a:avLst/>
                <a:gdLst/>
                <a:ahLst/>
                <a:cxnLst/>
                <a:rect l="l" t="t" r="r" b="b"/>
                <a:pathLst>
                  <a:path w="1290380" h="525725">
                    <a:moveTo>
                      <a:pt x="1290380" y="262863"/>
                    </a:moveTo>
                    <a:lnTo>
                      <a:pt x="1027518" y="525725"/>
                    </a:lnTo>
                    <a:lnTo>
                      <a:pt x="1027518" y="460262"/>
                    </a:lnTo>
                    <a:lnTo>
                      <a:pt x="0" y="460262"/>
                    </a:lnTo>
                    <a:lnTo>
                      <a:pt x="0" y="65463"/>
                    </a:lnTo>
                    <a:lnTo>
                      <a:pt x="1027518" y="65463"/>
                    </a:lnTo>
                    <a:lnTo>
                      <a:pt x="1027518" y="0"/>
                    </a:lnTo>
                    <a:close/>
                  </a:path>
                </a:pathLst>
              </a:custGeom>
              <a:noFill/>
              <a:ln w="635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8247676" y="5020421"/>
              <a:ext cx="41316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400" spc="-1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25%</a:t>
              </a:r>
              <a:endParaRPr lang="en-US" altLang="zh-CN" sz="24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26513" y="4843321"/>
              <a:ext cx="256480" cy="15388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</a:t>
              </a:r>
              <a:endPara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406018" y="3539132"/>
            <a:ext cx="803845" cy="2554164"/>
            <a:chOff x="8790891" y="3467124"/>
            <a:chExt cx="803845" cy="2554164"/>
          </a:xfrm>
        </p:grpSpPr>
        <p:grpSp>
          <p:nvGrpSpPr>
            <p:cNvPr id="26" name="组合 25"/>
            <p:cNvGrpSpPr/>
            <p:nvPr/>
          </p:nvGrpSpPr>
          <p:grpSpPr>
            <a:xfrm>
              <a:off x="8790891" y="3467124"/>
              <a:ext cx="803845" cy="2554164"/>
              <a:chOff x="6642424" y="2924094"/>
              <a:chExt cx="698490" cy="2219406"/>
            </a:xfrm>
            <a:solidFill>
              <a:schemeClr val="bg2"/>
            </a:solidFill>
          </p:grpSpPr>
          <p:sp>
            <p:nvSpPr>
              <p:cNvPr id="29" name="右箭头 28"/>
              <p:cNvSpPr/>
              <p:nvPr/>
            </p:nvSpPr>
            <p:spPr>
              <a:xfrm rot="16200000">
                <a:off x="5881966" y="3684552"/>
                <a:ext cx="2219405" cy="698490"/>
              </a:xfrm>
              <a:custGeom>
                <a:avLst/>
                <a:gdLst/>
                <a:ahLst/>
                <a:cxnLst/>
                <a:rect l="l" t="t" r="r" b="b"/>
                <a:pathLst>
                  <a:path w="2219405" h="698490">
                    <a:moveTo>
                      <a:pt x="2219405" y="349245"/>
                    </a:moveTo>
                    <a:lnTo>
                      <a:pt x="1870160" y="698490"/>
                    </a:lnTo>
                    <a:lnTo>
                      <a:pt x="1870160" y="584517"/>
                    </a:lnTo>
                    <a:lnTo>
                      <a:pt x="0" y="584517"/>
                    </a:lnTo>
                    <a:lnTo>
                      <a:pt x="0" y="113973"/>
                    </a:lnTo>
                    <a:lnTo>
                      <a:pt x="1870160" y="113973"/>
                    </a:lnTo>
                    <a:lnTo>
                      <a:pt x="18701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右箭头 29"/>
              <p:cNvSpPr/>
              <p:nvPr/>
            </p:nvSpPr>
            <p:spPr>
              <a:xfrm rot="16200000">
                <a:off x="5910584" y="3799552"/>
                <a:ext cx="2162170" cy="525725"/>
              </a:xfrm>
              <a:custGeom>
                <a:avLst/>
                <a:gdLst/>
                <a:ahLst/>
                <a:cxnLst/>
                <a:rect l="l" t="t" r="r" b="b"/>
                <a:pathLst>
                  <a:path w="2162170" h="525725">
                    <a:moveTo>
                      <a:pt x="2162170" y="262863"/>
                    </a:moveTo>
                    <a:lnTo>
                      <a:pt x="1899308" y="525725"/>
                    </a:lnTo>
                    <a:lnTo>
                      <a:pt x="1899308" y="460262"/>
                    </a:lnTo>
                    <a:lnTo>
                      <a:pt x="0" y="460262"/>
                    </a:lnTo>
                    <a:lnTo>
                      <a:pt x="0" y="65463"/>
                    </a:lnTo>
                    <a:lnTo>
                      <a:pt x="1899308" y="65463"/>
                    </a:lnTo>
                    <a:lnTo>
                      <a:pt x="1899308" y="0"/>
                    </a:lnTo>
                    <a:close/>
                  </a:path>
                </a:pathLst>
              </a:custGeom>
              <a:noFill/>
              <a:ln w="635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8980331" y="3996370"/>
              <a:ext cx="41316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400" spc="-1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en-US" altLang="zh-CN" sz="24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66848" y="3819271"/>
              <a:ext cx="256480" cy="15388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</a:t>
              </a:r>
              <a:endPara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152946" y="2535848"/>
            <a:ext cx="803845" cy="3557448"/>
            <a:chOff x="9537819" y="2463840"/>
            <a:chExt cx="803845" cy="3557448"/>
          </a:xfrm>
        </p:grpSpPr>
        <p:grpSp>
          <p:nvGrpSpPr>
            <p:cNvPr id="32" name="组合 31"/>
            <p:cNvGrpSpPr/>
            <p:nvPr/>
          </p:nvGrpSpPr>
          <p:grpSpPr>
            <a:xfrm>
              <a:off x="9537819" y="2463840"/>
              <a:ext cx="803845" cy="3557448"/>
              <a:chOff x="7291457" y="2052304"/>
              <a:chExt cx="698490" cy="3091196"/>
            </a:xfrm>
            <a:solidFill>
              <a:schemeClr val="bg2"/>
            </a:solidFill>
          </p:grpSpPr>
          <p:sp>
            <p:nvSpPr>
              <p:cNvPr id="35" name="右箭头 31"/>
              <p:cNvSpPr/>
              <p:nvPr/>
            </p:nvSpPr>
            <p:spPr>
              <a:xfrm rot="16200000">
                <a:off x="6095104" y="3248657"/>
                <a:ext cx="3091195" cy="698490"/>
              </a:xfrm>
              <a:custGeom>
                <a:avLst/>
                <a:gdLst/>
                <a:ahLst/>
                <a:cxnLst/>
                <a:rect l="l" t="t" r="r" b="b"/>
                <a:pathLst>
                  <a:path w="3091195" h="698490">
                    <a:moveTo>
                      <a:pt x="3091195" y="349245"/>
                    </a:moveTo>
                    <a:lnTo>
                      <a:pt x="2741950" y="698490"/>
                    </a:lnTo>
                    <a:lnTo>
                      <a:pt x="2741950" y="584517"/>
                    </a:lnTo>
                    <a:lnTo>
                      <a:pt x="0" y="584517"/>
                    </a:lnTo>
                    <a:lnTo>
                      <a:pt x="0" y="113973"/>
                    </a:lnTo>
                    <a:lnTo>
                      <a:pt x="2741950" y="113973"/>
                    </a:lnTo>
                    <a:lnTo>
                      <a:pt x="27419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右箭头 32"/>
              <p:cNvSpPr/>
              <p:nvPr/>
            </p:nvSpPr>
            <p:spPr>
              <a:xfrm rot="16200000">
                <a:off x="6123722" y="3363657"/>
                <a:ext cx="3033960" cy="525725"/>
              </a:xfrm>
              <a:custGeom>
                <a:avLst/>
                <a:gdLst/>
                <a:ahLst/>
                <a:cxnLst/>
                <a:rect l="l" t="t" r="r" b="b"/>
                <a:pathLst>
                  <a:path w="3033960" h="525725">
                    <a:moveTo>
                      <a:pt x="3033960" y="262863"/>
                    </a:moveTo>
                    <a:lnTo>
                      <a:pt x="2771098" y="525725"/>
                    </a:lnTo>
                    <a:lnTo>
                      <a:pt x="2771098" y="460262"/>
                    </a:lnTo>
                    <a:lnTo>
                      <a:pt x="0" y="460262"/>
                    </a:lnTo>
                    <a:lnTo>
                      <a:pt x="0" y="65463"/>
                    </a:lnTo>
                    <a:lnTo>
                      <a:pt x="2771098" y="65463"/>
                    </a:lnTo>
                    <a:lnTo>
                      <a:pt x="2771098" y="0"/>
                    </a:lnTo>
                    <a:close/>
                  </a:path>
                </a:pathLst>
              </a:custGeom>
              <a:noFill/>
              <a:ln w="635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9725478" y="3036908"/>
              <a:ext cx="41316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400" spc="-1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65%</a:t>
              </a:r>
              <a:endParaRPr lang="en-US" altLang="zh-CN" sz="24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11996" y="2859809"/>
              <a:ext cx="256480" cy="15388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</a:t>
              </a:r>
              <a:endPara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99873" y="1532564"/>
            <a:ext cx="803845" cy="4560731"/>
            <a:chOff x="10284746" y="1460556"/>
            <a:chExt cx="803845" cy="4560731"/>
          </a:xfrm>
        </p:grpSpPr>
        <p:grpSp>
          <p:nvGrpSpPr>
            <p:cNvPr id="38" name="组合 37"/>
            <p:cNvGrpSpPr/>
            <p:nvPr/>
          </p:nvGrpSpPr>
          <p:grpSpPr>
            <a:xfrm>
              <a:off x="10284746" y="1460556"/>
              <a:ext cx="803845" cy="4560731"/>
              <a:chOff x="7940489" y="1180514"/>
              <a:chExt cx="698490" cy="3962985"/>
            </a:xfrm>
            <a:solidFill>
              <a:schemeClr val="tx2"/>
            </a:solidFill>
          </p:grpSpPr>
          <p:sp>
            <p:nvSpPr>
              <p:cNvPr id="41" name="右箭头 34"/>
              <p:cNvSpPr/>
              <p:nvPr/>
            </p:nvSpPr>
            <p:spPr>
              <a:xfrm rot="16200000">
                <a:off x="6308241" y="2812762"/>
                <a:ext cx="3962985" cy="698490"/>
              </a:xfrm>
              <a:custGeom>
                <a:avLst/>
                <a:gdLst/>
                <a:ahLst/>
                <a:cxnLst/>
                <a:rect l="l" t="t" r="r" b="b"/>
                <a:pathLst>
                  <a:path w="3962985" h="698490">
                    <a:moveTo>
                      <a:pt x="3962985" y="349245"/>
                    </a:moveTo>
                    <a:lnTo>
                      <a:pt x="3613740" y="698490"/>
                    </a:lnTo>
                    <a:lnTo>
                      <a:pt x="3613740" y="584517"/>
                    </a:lnTo>
                    <a:lnTo>
                      <a:pt x="0" y="584517"/>
                    </a:lnTo>
                    <a:lnTo>
                      <a:pt x="0" y="113973"/>
                    </a:lnTo>
                    <a:lnTo>
                      <a:pt x="3613740" y="113973"/>
                    </a:lnTo>
                    <a:lnTo>
                      <a:pt x="3613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右箭头 35"/>
              <p:cNvSpPr/>
              <p:nvPr/>
            </p:nvSpPr>
            <p:spPr>
              <a:xfrm rot="16200000">
                <a:off x="6336859" y="2927761"/>
                <a:ext cx="3905751" cy="525725"/>
              </a:xfrm>
              <a:custGeom>
                <a:avLst/>
                <a:gdLst/>
                <a:ahLst/>
                <a:cxnLst/>
                <a:rect l="l" t="t" r="r" b="b"/>
                <a:pathLst>
                  <a:path w="3905751" h="525725">
                    <a:moveTo>
                      <a:pt x="3905751" y="262863"/>
                    </a:moveTo>
                    <a:lnTo>
                      <a:pt x="3642889" y="525725"/>
                    </a:lnTo>
                    <a:lnTo>
                      <a:pt x="3642889" y="460263"/>
                    </a:lnTo>
                    <a:lnTo>
                      <a:pt x="0" y="460263"/>
                    </a:lnTo>
                    <a:lnTo>
                      <a:pt x="0" y="65463"/>
                    </a:lnTo>
                    <a:lnTo>
                      <a:pt x="3642889" y="65463"/>
                    </a:lnTo>
                    <a:lnTo>
                      <a:pt x="3642889" y="0"/>
                    </a:lnTo>
                    <a:close/>
                  </a:path>
                </a:pathLst>
              </a:custGeom>
              <a:noFill/>
              <a:ln w="635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9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10472407" y="2025771"/>
              <a:ext cx="413161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400" spc="-1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0480%</a:t>
              </a:r>
              <a:endParaRPr lang="en-US" altLang="zh-CN" sz="24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558924" y="1848672"/>
              <a:ext cx="256480" cy="15388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</a:t>
              </a:r>
              <a:endPara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261"/>
          <p:cNvSpPr>
            <a:spLocks noChangeArrowheads="1"/>
          </p:cNvSpPr>
          <p:nvPr/>
        </p:nvSpPr>
        <p:spPr bwMode="auto">
          <a:xfrm rot="19361530">
            <a:off x="1714186" y="3024496"/>
            <a:ext cx="2710843" cy="93958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prstTxWarp prst="textArchDown">
              <a:avLst>
                <a:gd name="adj" fmla="val 2170082"/>
              </a:avLst>
            </a:prstTxWarp>
            <a:spAutoFit/>
          </a:bodyPr>
          <a:lstStyle/>
          <a:p>
            <a:r>
              <a:rPr lang="zh-CN" altLang="en-US" sz="2200" spc="3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同期对比</a:t>
            </a:r>
            <a:endParaRPr lang="zh-CN" altLang="en-US" sz="2200" spc="3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056274" y="1769886"/>
            <a:ext cx="1058431" cy="1058431"/>
            <a:chOff x="2626891" y="1310398"/>
            <a:chExt cx="1058431" cy="1058431"/>
          </a:xfrm>
        </p:grpSpPr>
        <p:sp>
          <p:nvSpPr>
            <p:cNvPr id="45" name="椭圆 44"/>
            <p:cNvSpPr/>
            <p:nvPr/>
          </p:nvSpPr>
          <p:spPr>
            <a:xfrm>
              <a:off x="2626891" y="1310398"/>
              <a:ext cx="1058431" cy="1058431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/>
          </p:nvSpPr>
          <p:spPr bwMode="auto">
            <a:xfrm>
              <a:off x="2726007" y="1441330"/>
              <a:ext cx="860200" cy="796568"/>
            </a:xfrm>
            <a:custGeom>
              <a:avLst/>
              <a:gdLst>
                <a:gd name="T0" fmla="*/ 204 w 365"/>
                <a:gd name="T1" fmla="*/ 4 h 338"/>
                <a:gd name="T2" fmla="*/ 236 w 365"/>
                <a:gd name="T3" fmla="*/ 26 h 338"/>
                <a:gd name="T4" fmla="*/ 255 w 365"/>
                <a:gd name="T5" fmla="*/ 65 h 338"/>
                <a:gd name="T6" fmla="*/ 268 w 365"/>
                <a:gd name="T7" fmla="*/ 67 h 338"/>
                <a:gd name="T8" fmla="*/ 271 w 365"/>
                <a:gd name="T9" fmla="*/ 86 h 338"/>
                <a:gd name="T10" fmla="*/ 261 w 365"/>
                <a:gd name="T11" fmla="*/ 100 h 338"/>
                <a:gd name="T12" fmla="*/ 238 w 365"/>
                <a:gd name="T13" fmla="*/ 120 h 338"/>
                <a:gd name="T14" fmla="*/ 243 w 365"/>
                <a:gd name="T15" fmla="*/ 89 h 338"/>
                <a:gd name="T16" fmla="*/ 235 w 365"/>
                <a:gd name="T17" fmla="*/ 52 h 338"/>
                <a:gd name="T18" fmla="*/ 203 w 365"/>
                <a:gd name="T19" fmla="*/ 67 h 338"/>
                <a:gd name="T20" fmla="*/ 156 w 365"/>
                <a:gd name="T21" fmla="*/ 66 h 338"/>
                <a:gd name="T22" fmla="*/ 124 w 365"/>
                <a:gd name="T23" fmla="*/ 63 h 338"/>
                <a:gd name="T24" fmla="*/ 120 w 365"/>
                <a:gd name="T25" fmla="*/ 97 h 338"/>
                <a:gd name="T26" fmla="*/ 117 w 365"/>
                <a:gd name="T27" fmla="*/ 117 h 338"/>
                <a:gd name="T28" fmla="*/ 102 w 365"/>
                <a:gd name="T29" fmla="*/ 100 h 338"/>
                <a:gd name="T30" fmla="*/ 93 w 365"/>
                <a:gd name="T31" fmla="*/ 86 h 338"/>
                <a:gd name="T32" fmla="*/ 95 w 365"/>
                <a:gd name="T33" fmla="*/ 67 h 338"/>
                <a:gd name="T34" fmla="*/ 109 w 365"/>
                <a:gd name="T35" fmla="*/ 65 h 338"/>
                <a:gd name="T36" fmla="*/ 128 w 365"/>
                <a:gd name="T37" fmla="*/ 26 h 338"/>
                <a:gd name="T38" fmla="*/ 159 w 365"/>
                <a:gd name="T39" fmla="*/ 4 h 338"/>
                <a:gd name="T40" fmla="*/ 348 w 365"/>
                <a:gd name="T41" fmla="*/ 194 h 338"/>
                <a:gd name="T42" fmla="*/ 334 w 365"/>
                <a:gd name="T43" fmla="*/ 167 h 338"/>
                <a:gd name="T44" fmla="*/ 348 w 365"/>
                <a:gd name="T45" fmla="*/ 194 h 338"/>
                <a:gd name="T46" fmla="*/ 326 w 365"/>
                <a:gd name="T47" fmla="*/ 209 h 338"/>
                <a:gd name="T48" fmla="*/ 297 w 365"/>
                <a:gd name="T49" fmla="*/ 216 h 338"/>
                <a:gd name="T50" fmla="*/ 293 w 365"/>
                <a:gd name="T51" fmla="*/ 231 h 338"/>
                <a:gd name="T52" fmla="*/ 317 w 365"/>
                <a:gd name="T53" fmla="*/ 255 h 338"/>
                <a:gd name="T54" fmla="*/ 342 w 365"/>
                <a:gd name="T55" fmla="*/ 254 h 338"/>
                <a:gd name="T56" fmla="*/ 362 w 365"/>
                <a:gd name="T57" fmla="*/ 228 h 338"/>
                <a:gd name="T58" fmla="*/ 363 w 365"/>
                <a:gd name="T59" fmla="*/ 209 h 338"/>
                <a:gd name="T60" fmla="*/ 332 w 365"/>
                <a:gd name="T61" fmla="*/ 191 h 338"/>
                <a:gd name="T62" fmla="*/ 29 w 365"/>
                <a:gd name="T63" fmla="*/ 188 h 338"/>
                <a:gd name="T64" fmla="*/ 28 w 365"/>
                <a:gd name="T65" fmla="*/ 170 h 338"/>
                <a:gd name="T66" fmla="*/ 18 w 365"/>
                <a:gd name="T67" fmla="*/ 194 h 338"/>
                <a:gd name="T68" fmla="*/ 62 w 365"/>
                <a:gd name="T69" fmla="*/ 200 h 338"/>
                <a:gd name="T70" fmla="*/ 68 w 365"/>
                <a:gd name="T71" fmla="*/ 216 h 338"/>
                <a:gd name="T72" fmla="*/ 75 w 365"/>
                <a:gd name="T73" fmla="*/ 241 h 338"/>
                <a:gd name="T74" fmla="*/ 41 w 365"/>
                <a:gd name="T75" fmla="*/ 257 h 338"/>
                <a:gd name="T76" fmla="*/ 19 w 365"/>
                <a:gd name="T77" fmla="*/ 251 h 338"/>
                <a:gd name="T78" fmla="*/ 1 w 365"/>
                <a:gd name="T79" fmla="*/ 221 h 338"/>
                <a:gd name="T80" fmla="*/ 4 w 365"/>
                <a:gd name="T81" fmla="*/ 206 h 338"/>
                <a:gd name="T82" fmla="*/ 42 w 365"/>
                <a:gd name="T83" fmla="*/ 188 h 338"/>
                <a:gd name="T84" fmla="*/ 179 w 365"/>
                <a:gd name="T85" fmla="*/ 149 h 338"/>
                <a:gd name="T86" fmla="*/ 265 w 365"/>
                <a:gd name="T87" fmla="*/ 117 h 338"/>
                <a:gd name="T88" fmla="*/ 305 w 365"/>
                <a:gd name="T89" fmla="*/ 169 h 338"/>
                <a:gd name="T90" fmla="*/ 301 w 365"/>
                <a:gd name="T91" fmla="*/ 273 h 338"/>
                <a:gd name="T92" fmla="*/ 318 w 365"/>
                <a:gd name="T93" fmla="*/ 270 h 338"/>
                <a:gd name="T94" fmla="*/ 195 w 365"/>
                <a:gd name="T95" fmla="*/ 337 h 338"/>
                <a:gd name="T96" fmla="*/ 183 w 365"/>
                <a:gd name="T97" fmla="*/ 338 h 338"/>
                <a:gd name="T98" fmla="*/ 48 w 365"/>
                <a:gd name="T99" fmla="*/ 285 h 338"/>
                <a:gd name="T100" fmla="*/ 65 w 365"/>
                <a:gd name="T101" fmla="*/ 262 h 338"/>
                <a:gd name="T102" fmla="*/ 65 w 365"/>
                <a:gd name="T103" fmla="*/ 177 h 338"/>
                <a:gd name="T104" fmla="*/ 48 w 365"/>
                <a:gd name="T105" fmla="*/ 95 h 338"/>
                <a:gd name="T106" fmla="*/ 224 w 365"/>
                <a:gd name="T107" fmla="*/ 172 h 338"/>
                <a:gd name="T108" fmla="*/ 224 w 365"/>
                <a:gd name="T109" fmla="*/ 172 h 338"/>
                <a:gd name="T110" fmla="*/ 183 w 365"/>
                <a:gd name="T111" fmla="*/ 321 h 338"/>
                <a:gd name="T112" fmla="*/ 195 w 365"/>
                <a:gd name="T113" fmla="*/ 164 h 338"/>
                <a:gd name="T114" fmla="*/ 171 w 365"/>
                <a:gd name="T115" fmla="*/ 16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5" h="338">
                  <a:moveTo>
                    <a:pt x="182" y="0"/>
                  </a:moveTo>
                  <a:lnTo>
                    <a:pt x="182" y="0"/>
                  </a:lnTo>
                  <a:lnTo>
                    <a:pt x="189" y="1"/>
                  </a:lnTo>
                  <a:lnTo>
                    <a:pt x="197" y="2"/>
                  </a:lnTo>
                  <a:lnTo>
                    <a:pt x="204" y="4"/>
                  </a:lnTo>
                  <a:lnTo>
                    <a:pt x="211" y="7"/>
                  </a:lnTo>
                  <a:lnTo>
                    <a:pt x="218" y="11"/>
                  </a:lnTo>
                  <a:lnTo>
                    <a:pt x="224" y="15"/>
                  </a:lnTo>
                  <a:lnTo>
                    <a:pt x="230" y="21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42" y="35"/>
                  </a:lnTo>
                  <a:lnTo>
                    <a:pt x="247" y="44"/>
                  </a:lnTo>
                  <a:lnTo>
                    <a:pt x="251" y="54"/>
                  </a:lnTo>
                  <a:lnTo>
                    <a:pt x="255" y="65"/>
                  </a:lnTo>
                  <a:lnTo>
                    <a:pt x="255" y="65"/>
                  </a:lnTo>
                  <a:lnTo>
                    <a:pt x="259" y="64"/>
                  </a:lnTo>
                  <a:lnTo>
                    <a:pt x="263" y="64"/>
                  </a:lnTo>
                  <a:lnTo>
                    <a:pt x="267" y="66"/>
                  </a:lnTo>
                  <a:lnTo>
                    <a:pt x="268" y="67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70" y="72"/>
                  </a:lnTo>
                  <a:lnTo>
                    <a:pt x="271" y="77"/>
                  </a:lnTo>
                  <a:lnTo>
                    <a:pt x="271" y="86"/>
                  </a:lnTo>
                  <a:lnTo>
                    <a:pt x="269" y="95"/>
                  </a:lnTo>
                  <a:lnTo>
                    <a:pt x="267" y="98"/>
                  </a:lnTo>
                  <a:lnTo>
                    <a:pt x="265" y="99"/>
                  </a:lnTo>
                  <a:lnTo>
                    <a:pt x="265" y="99"/>
                  </a:lnTo>
                  <a:lnTo>
                    <a:pt x="261" y="100"/>
                  </a:lnTo>
                  <a:lnTo>
                    <a:pt x="257" y="100"/>
                  </a:lnTo>
                  <a:lnTo>
                    <a:pt x="257" y="100"/>
                  </a:lnTo>
                  <a:lnTo>
                    <a:pt x="254" y="115"/>
                  </a:lnTo>
                  <a:lnTo>
                    <a:pt x="254" y="115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40" y="113"/>
                  </a:lnTo>
                  <a:lnTo>
                    <a:pt x="242" y="105"/>
                  </a:lnTo>
                  <a:lnTo>
                    <a:pt x="243" y="97"/>
                  </a:lnTo>
                  <a:lnTo>
                    <a:pt x="243" y="89"/>
                  </a:lnTo>
                  <a:lnTo>
                    <a:pt x="243" y="89"/>
                  </a:lnTo>
                  <a:lnTo>
                    <a:pt x="243" y="79"/>
                  </a:lnTo>
                  <a:lnTo>
                    <a:pt x="241" y="70"/>
                  </a:lnTo>
                  <a:lnTo>
                    <a:pt x="239" y="61"/>
                  </a:lnTo>
                  <a:lnTo>
                    <a:pt x="235" y="52"/>
                  </a:lnTo>
                  <a:lnTo>
                    <a:pt x="235" y="52"/>
                  </a:lnTo>
                  <a:lnTo>
                    <a:pt x="227" y="58"/>
                  </a:lnTo>
                  <a:lnTo>
                    <a:pt x="219" y="62"/>
                  </a:lnTo>
                  <a:lnTo>
                    <a:pt x="211" y="65"/>
                  </a:lnTo>
                  <a:lnTo>
                    <a:pt x="203" y="67"/>
                  </a:lnTo>
                  <a:lnTo>
                    <a:pt x="194" y="69"/>
                  </a:lnTo>
                  <a:lnTo>
                    <a:pt x="186" y="69"/>
                  </a:lnTo>
                  <a:lnTo>
                    <a:pt x="178" y="69"/>
                  </a:lnTo>
                  <a:lnTo>
                    <a:pt x="170" y="68"/>
                  </a:lnTo>
                  <a:lnTo>
                    <a:pt x="156" y="66"/>
                  </a:lnTo>
                  <a:lnTo>
                    <a:pt x="144" y="62"/>
                  </a:lnTo>
                  <a:lnTo>
                    <a:pt x="134" y="58"/>
                  </a:lnTo>
                  <a:lnTo>
                    <a:pt x="127" y="55"/>
                  </a:lnTo>
                  <a:lnTo>
                    <a:pt x="127" y="55"/>
                  </a:lnTo>
                  <a:lnTo>
                    <a:pt x="124" y="63"/>
                  </a:lnTo>
                  <a:lnTo>
                    <a:pt x="122" y="71"/>
                  </a:lnTo>
                  <a:lnTo>
                    <a:pt x="121" y="80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20" y="97"/>
                  </a:lnTo>
                  <a:lnTo>
                    <a:pt x="121" y="105"/>
                  </a:lnTo>
                  <a:lnTo>
                    <a:pt x="123" y="113"/>
                  </a:lnTo>
                  <a:lnTo>
                    <a:pt x="125" y="120"/>
                  </a:lnTo>
                  <a:lnTo>
                    <a:pt x="125" y="120"/>
                  </a:lnTo>
                  <a:lnTo>
                    <a:pt x="117" y="117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7" y="100"/>
                  </a:lnTo>
                  <a:lnTo>
                    <a:pt x="107" y="100"/>
                  </a:lnTo>
                  <a:lnTo>
                    <a:pt x="102" y="100"/>
                  </a:lnTo>
                  <a:lnTo>
                    <a:pt x="98" y="99"/>
                  </a:lnTo>
                  <a:lnTo>
                    <a:pt x="98" y="99"/>
                  </a:lnTo>
                  <a:lnTo>
                    <a:pt x="96" y="98"/>
                  </a:lnTo>
                  <a:lnTo>
                    <a:pt x="95" y="95"/>
                  </a:lnTo>
                  <a:lnTo>
                    <a:pt x="93" y="86"/>
                  </a:lnTo>
                  <a:lnTo>
                    <a:pt x="92" y="77"/>
                  </a:lnTo>
                  <a:lnTo>
                    <a:pt x="93" y="72"/>
                  </a:lnTo>
                  <a:lnTo>
                    <a:pt x="94" y="69"/>
                  </a:lnTo>
                  <a:lnTo>
                    <a:pt x="94" y="69"/>
                  </a:lnTo>
                  <a:lnTo>
                    <a:pt x="95" y="67"/>
                  </a:lnTo>
                  <a:lnTo>
                    <a:pt x="96" y="66"/>
                  </a:lnTo>
                  <a:lnTo>
                    <a:pt x="100" y="64"/>
                  </a:lnTo>
                  <a:lnTo>
                    <a:pt x="104" y="64"/>
                  </a:lnTo>
                  <a:lnTo>
                    <a:pt x="109" y="65"/>
                  </a:lnTo>
                  <a:lnTo>
                    <a:pt x="109" y="65"/>
                  </a:lnTo>
                  <a:lnTo>
                    <a:pt x="112" y="54"/>
                  </a:lnTo>
                  <a:lnTo>
                    <a:pt x="116" y="44"/>
                  </a:lnTo>
                  <a:lnTo>
                    <a:pt x="121" y="35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3" y="21"/>
                  </a:lnTo>
                  <a:lnTo>
                    <a:pt x="139" y="15"/>
                  </a:lnTo>
                  <a:lnTo>
                    <a:pt x="145" y="11"/>
                  </a:lnTo>
                  <a:lnTo>
                    <a:pt x="152" y="7"/>
                  </a:lnTo>
                  <a:lnTo>
                    <a:pt x="159" y="4"/>
                  </a:lnTo>
                  <a:lnTo>
                    <a:pt x="166" y="2"/>
                  </a:lnTo>
                  <a:lnTo>
                    <a:pt x="174" y="1"/>
                  </a:lnTo>
                  <a:lnTo>
                    <a:pt x="182" y="0"/>
                  </a:lnTo>
                  <a:lnTo>
                    <a:pt x="182" y="0"/>
                  </a:lnTo>
                  <a:close/>
                  <a:moveTo>
                    <a:pt x="348" y="194"/>
                  </a:moveTo>
                  <a:lnTo>
                    <a:pt x="336" y="188"/>
                  </a:lnTo>
                  <a:lnTo>
                    <a:pt x="331" y="183"/>
                  </a:lnTo>
                  <a:lnTo>
                    <a:pt x="331" y="166"/>
                  </a:lnTo>
                  <a:lnTo>
                    <a:pt x="331" y="166"/>
                  </a:lnTo>
                  <a:lnTo>
                    <a:pt x="334" y="167"/>
                  </a:lnTo>
                  <a:lnTo>
                    <a:pt x="337" y="170"/>
                  </a:lnTo>
                  <a:lnTo>
                    <a:pt x="340" y="173"/>
                  </a:lnTo>
                  <a:lnTo>
                    <a:pt x="342" y="176"/>
                  </a:lnTo>
                  <a:lnTo>
                    <a:pt x="345" y="184"/>
                  </a:lnTo>
                  <a:lnTo>
                    <a:pt x="348" y="194"/>
                  </a:lnTo>
                  <a:lnTo>
                    <a:pt x="348" y="194"/>
                  </a:lnTo>
                  <a:close/>
                  <a:moveTo>
                    <a:pt x="310" y="185"/>
                  </a:moveTo>
                  <a:lnTo>
                    <a:pt x="310" y="185"/>
                  </a:lnTo>
                  <a:lnTo>
                    <a:pt x="305" y="196"/>
                  </a:lnTo>
                  <a:lnTo>
                    <a:pt x="326" y="209"/>
                  </a:lnTo>
                  <a:lnTo>
                    <a:pt x="303" y="200"/>
                  </a:lnTo>
                  <a:lnTo>
                    <a:pt x="303" y="200"/>
                  </a:lnTo>
                  <a:lnTo>
                    <a:pt x="298" y="212"/>
                  </a:lnTo>
                  <a:lnTo>
                    <a:pt x="318" y="224"/>
                  </a:lnTo>
                  <a:lnTo>
                    <a:pt x="297" y="216"/>
                  </a:lnTo>
                  <a:lnTo>
                    <a:pt x="297" y="216"/>
                  </a:lnTo>
                  <a:lnTo>
                    <a:pt x="293" y="229"/>
                  </a:lnTo>
                  <a:lnTo>
                    <a:pt x="311" y="238"/>
                  </a:lnTo>
                  <a:lnTo>
                    <a:pt x="293" y="231"/>
                  </a:lnTo>
                  <a:lnTo>
                    <a:pt x="293" y="231"/>
                  </a:lnTo>
                  <a:lnTo>
                    <a:pt x="290" y="241"/>
                  </a:lnTo>
                  <a:lnTo>
                    <a:pt x="290" y="241"/>
                  </a:lnTo>
                  <a:lnTo>
                    <a:pt x="297" y="245"/>
                  </a:lnTo>
                  <a:lnTo>
                    <a:pt x="310" y="252"/>
                  </a:lnTo>
                  <a:lnTo>
                    <a:pt x="317" y="255"/>
                  </a:lnTo>
                  <a:lnTo>
                    <a:pt x="324" y="257"/>
                  </a:lnTo>
                  <a:lnTo>
                    <a:pt x="331" y="258"/>
                  </a:lnTo>
                  <a:lnTo>
                    <a:pt x="337" y="257"/>
                  </a:lnTo>
                  <a:lnTo>
                    <a:pt x="337" y="257"/>
                  </a:lnTo>
                  <a:lnTo>
                    <a:pt x="342" y="254"/>
                  </a:lnTo>
                  <a:lnTo>
                    <a:pt x="347" y="251"/>
                  </a:lnTo>
                  <a:lnTo>
                    <a:pt x="352" y="246"/>
                  </a:lnTo>
                  <a:lnTo>
                    <a:pt x="356" y="241"/>
                  </a:lnTo>
                  <a:lnTo>
                    <a:pt x="359" y="234"/>
                  </a:lnTo>
                  <a:lnTo>
                    <a:pt x="362" y="228"/>
                  </a:lnTo>
                  <a:lnTo>
                    <a:pt x="364" y="221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5" y="212"/>
                  </a:lnTo>
                  <a:lnTo>
                    <a:pt x="363" y="209"/>
                  </a:lnTo>
                  <a:lnTo>
                    <a:pt x="361" y="206"/>
                  </a:lnTo>
                  <a:lnTo>
                    <a:pt x="358" y="203"/>
                  </a:lnTo>
                  <a:lnTo>
                    <a:pt x="351" y="198"/>
                  </a:lnTo>
                  <a:lnTo>
                    <a:pt x="342" y="194"/>
                  </a:lnTo>
                  <a:lnTo>
                    <a:pt x="332" y="191"/>
                  </a:lnTo>
                  <a:lnTo>
                    <a:pt x="323" y="188"/>
                  </a:lnTo>
                  <a:lnTo>
                    <a:pt x="310" y="185"/>
                  </a:lnTo>
                  <a:lnTo>
                    <a:pt x="310" y="185"/>
                  </a:lnTo>
                  <a:close/>
                  <a:moveTo>
                    <a:pt x="18" y="194"/>
                  </a:moveTo>
                  <a:lnTo>
                    <a:pt x="29" y="188"/>
                  </a:lnTo>
                  <a:lnTo>
                    <a:pt x="35" y="183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1" y="167"/>
                  </a:lnTo>
                  <a:lnTo>
                    <a:pt x="28" y="170"/>
                  </a:lnTo>
                  <a:lnTo>
                    <a:pt x="25" y="173"/>
                  </a:lnTo>
                  <a:lnTo>
                    <a:pt x="23" y="176"/>
                  </a:lnTo>
                  <a:lnTo>
                    <a:pt x="20" y="184"/>
                  </a:lnTo>
                  <a:lnTo>
                    <a:pt x="18" y="194"/>
                  </a:lnTo>
                  <a:lnTo>
                    <a:pt x="18" y="194"/>
                  </a:lnTo>
                  <a:close/>
                  <a:moveTo>
                    <a:pt x="55" y="185"/>
                  </a:moveTo>
                  <a:lnTo>
                    <a:pt x="55" y="185"/>
                  </a:lnTo>
                  <a:lnTo>
                    <a:pt x="60" y="196"/>
                  </a:lnTo>
                  <a:lnTo>
                    <a:pt x="40" y="209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7" y="212"/>
                  </a:lnTo>
                  <a:lnTo>
                    <a:pt x="48" y="224"/>
                  </a:lnTo>
                  <a:lnTo>
                    <a:pt x="68" y="216"/>
                  </a:lnTo>
                  <a:lnTo>
                    <a:pt x="68" y="216"/>
                  </a:lnTo>
                  <a:lnTo>
                    <a:pt x="72" y="229"/>
                  </a:lnTo>
                  <a:lnTo>
                    <a:pt x="55" y="238"/>
                  </a:lnTo>
                  <a:lnTo>
                    <a:pt x="73" y="231"/>
                  </a:lnTo>
                  <a:lnTo>
                    <a:pt x="73" y="231"/>
                  </a:lnTo>
                  <a:lnTo>
                    <a:pt x="75" y="241"/>
                  </a:lnTo>
                  <a:lnTo>
                    <a:pt x="75" y="241"/>
                  </a:lnTo>
                  <a:lnTo>
                    <a:pt x="68" y="245"/>
                  </a:lnTo>
                  <a:lnTo>
                    <a:pt x="56" y="252"/>
                  </a:lnTo>
                  <a:lnTo>
                    <a:pt x="48" y="255"/>
                  </a:lnTo>
                  <a:lnTo>
                    <a:pt x="41" y="257"/>
                  </a:lnTo>
                  <a:lnTo>
                    <a:pt x="34" y="258"/>
                  </a:lnTo>
                  <a:lnTo>
                    <a:pt x="29" y="257"/>
                  </a:lnTo>
                  <a:lnTo>
                    <a:pt x="29" y="257"/>
                  </a:lnTo>
                  <a:lnTo>
                    <a:pt x="24" y="254"/>
                  </a:lnTo>
                  <a:lnTo>
                    <a:pt x="19" y="251"/>
                  </a:lnTo>
                  <a:lnTo>
                    <a:pt x="14" y="246"/>
                  </a:lnTo>
                  <a:lnTo>
                    <a:pt x="10" y="241"/>
                  </a:lnTo>
                  <a:lnTo>
                    <a:pt x="6" y="234"/>
                  </a:lnTo>
                  <a:lnTo>
                    <a:pt x="3" y="228"/>
                  </a:lnTo>
                  <a:lnTo>
                    <a:pt x="1" y="221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" y="212"/>
                  </a:lnTo>
                  <a:lnTo>
                    <a:pt x="2" y="209"/>
                  </a:lnTo>
                  <a:lnTo>
                    <a:pt x="4" y="206"/>
                  </a:lnTo>
                  <a:lnTo>
                    <a:pt x="7" y="203"/>
                  </a:lnTo>
                  <a:lnTo>
                    <a:pt x="15" y="198"/>
                  </a:lnTo>
                  <a:lnTo>
                    <a:pt x="24" y="194"/>
                  </a:lnTo>
                  <a:lnTo>
                    <a:pt x="33" y="191"/>
                  </a:lnTo>
                  <a:lnTo>
                    <a:pt x="42" y="188"/>
                  </a:lnTo>
                  <a:lnTo>
                    <a:pt x="55" y="185"/>
                  </a:lnTo>
                  <a:lnTo>
                    <a:pt x="55" y="185"/>
                  </a:lnTo>
                  <a:close/>
                  <a:moveTo>
                    <a:pt x="172" y="147"/>
                  </a:moveTo>
                  <a:lnTo>
                    <a:pt x="172" y="147"/>
                  </a:lnTo>
                  <a:lnTo>
                    <a:pt x="179" y="149"/>
                  </a:lnTo>
                  <a:lnTo>
                    <a:pt x="185" y="149"/>
                  </a:lnTo>
                  <a:lnTo>
                    <a:pt x="188" y="149"/>
                  </a:lnTo>
                  <a:lnTo>
                    <a:pt x="191" y="149"/>
                  </a:lnTo>
                  <a:lnTo>
                    <a:pt x="191" y="149"/>
                  </a:lnTo>
                  <a:lnTo>
                    <a:pt x="265" y="117"/>
                  </a:lnTo>
                  <a:lnTo>
                    <a:pt x="318" y="95"/>
                  </a:lnTo>
                  <a:lnTo>
                    <a:pt x="318" y="171"/>
                  </a:lnTo>
                  <a:lnTo>
                    <a:pt x="318" y="171"/>
                  </a:lnTo>
                  <a:lnTo>
                    <a:pt x="315" y="171"/>
                  </a:lnTo>
                  <a:lnTo>
                    <a:pt x="305" y="169"/>
                  </a:lnTo>
                  <a:lnTo>
                    <a:pt x="301" y="177"/>
                  </a:lnTo>
                  <a:lnTo>
                    <a:pt x="301" y="121"/>
                  </a:lnTo>
                  <a:lnTo>
                    <a:pt x="212" y="158"/>
                  </a:lnTo>
                  <a:lnTo>
                    <a:pt x="212" y="311"/>
                  </a:lnTo>
                  <a:lnTo>
                    <a:pt x="301" y="273"/>
                  </a:lnTo>
                  <a:lnTo>
                    <a:pt x="301" y="262"/>
                  </a:lnTo>
                  <a:lnTo>
                    <a:pt x="301" y="262"/>
                  </a:lnTo>
                  <a:lnTo>
                    <a:pt x="310" y="267"/>
                  </a:lnTo>
                  <a:lnTo>
                    <a:pt x="310" y="267"/>
                  </a:lnTo>
                  <a:lnTo>
                    <a:pt x="318" y="270"/>
                  </a:lnTo>
                  <a:lnTo>
                    <a:pt x="318" y="285"/>
                  </a:lnTo>
                  <a:lnTo>
                    <a:pt x="207" y="332"/>
                  </a:lnTo>
                  <a:lnTo>
                    <a:pt x="207" y="332"/>
                  </a:lnTo>
                  <a:lnTo>
                    <a:pt x="200" y="335"/>
                  </a:lnTo>
                  <a:lnTo>
                    <a:pt x="195" y="337"/>
                  </a:lnTo>
                  <a:lnTo>
                    <a:pt x="195" y="336"/>
                  </a:lnTo>
                  <a:lnTo>
                    <a:pt x="195" y="336"/>
                  </a:lnTo>
                  <a:lnTo>
                    <a:pt x="189" y="337"/>
                  </a:lnTo>
                  <a:lnTo>
                    <a:pt x="183" y="338"/>
                  </a:lnTo>
                  <a:lnTo>
                    <a:pt x="183" y="338"/>
                  </a:lnTo>
                  <a:lnTo>
                    <a:pt x="177" y="338"/>
                  </a:lnTo>
                  <a:lnTo>
                    <a:pt x="171" y="337"/>
                  </a:lnTo>
                  <a:lnTo>
                    <a:pt x="165" y="334"/>
                  </a:lnTo>
                  <a:lnTo>
                    <a:pt x="159" y="331"/>
                  </a:lnTo>
                  <a:lnTo>
                    <a:pt x="48" y="285"/>
                  </a:lnTo>
                  <a:lnTo>
                    <a:pt x="48" y="270"/>
                  </a:lnTo>
                  <a:lnTo>
                    <a:pt x="48" y="270"/>
                  </a:lnTo>
                  <a:lnTo>
                    <a:pt x="56" y="267"/>
                  </a:lnTo>
                  <a:lnTo>
                    <a:pt x="56" y="267"/>
                  </a:lnTo>
                  <a:lnTo>
                    <a:pt x="65" y="262"/>
                  </a:lnTo>
                  <a:lnTo>
                    <a:pt x="65" y="273"/>
                  </a:lnTo>
                  <a:lnTo>
                    <a:pt x="154" y="311"/>
                  </a:lnTo>
                  <a:lnTo>
                    <a:pt x="154" y="158"/>
                  </a:lnTo>
                  <a:lnTo>
                    <a:pt x="65" y="121"/>
                  </a:lnTo>
                  <a:lnTo>
                    <a:pt x="65" y="177"/>
                  </a:lnTo>
                  <a:lnTo>
                    <a:pt x="61" y="169"/>
                  </a:lnTo>
                  <a:lnTo>
                    <a:pt x="51" y="171"/>
                  </a:lnTo>
                  <a:lnTo>
                    <a:pt x="51" y="171"/>
                  </a:lnTo>
                  <a:lnTo>
                    <a:pt x="48" y="171"/>
                  </a:lnTo>
                  <a:lnTo>
                    <a:pt x="48" y="95"/>
                  </a:lnTo>
                  <a:lnTo>
                    <a:pt x="92" y="113"/>
                  </a:lnTo>
                  <a:lnTo>
                    <a:pt x="92" y="113"/>
                  </a:lnTo>
                  <a:lnTo>
                    <a:pt x="172" y="147"/>
                  </a:lnTo>
                  <a:lnTo>
                    <a:pt x="172" y="147"/>
                  </a:lnTo>
                  <a:close/>
                  <a:moveTo>
                    <a:pt x="224" y="172"/>
                  </a:moveTo>
                  <a:lnTo>
                    <a:pt x="292" y="145"/>
                  </a:lnTo>
                  <a:lnTo>
                    <a:pt x="292" y="173"/>
                  </a:lnTo>
                  <a:lnTo>
                    <a:pt x="224" y="200"/>
                  </a:lnTo>
                  <a:lnTo>
                    <a:pt x="224" y="172"/>
                  </a:lnTo>
                  <a:lnTo>
                    <a:pt x="224" y="172"/>
                  </a:lnTo>
                  <a:close/>
                  <a:moveTo>
                    <a:pt x="171" y="164"/>
                  </a:moveTo>
                  <a:lnTo>
                    <a:pt x="171" y="319"/>
                  </a:lnTo>
                  <a:lnTo>
                    <a:pt x="171" y="319"/>
                  </a:lnTo>
                  <a:lnTo>
                    <a:pt x="177" y="321"/>
                  </a:lnTo>
                  <a:lnTo>
                    <a:pt x="183" y="321"/>
                  </a:lnTo>
                  <a:lnTo>
                    <a:pt x="183" y="321"/>
                  </a:lnTo>
                  <a:lnTo>
                    <a:pt x="189" y="320"/>
                  </a:lnTo>
                  <a:lnTo>
                    <a:pt x="195" y="318"/>
                  </a:lnTo>
                  <a:lnTo>
                    <a:pt x="195" y="164"/>
                  </a:lnTo>
                  <a:lnTo>
                    <a:pt x="195" y="164"/>
                  </a:lnTo>
                  <a:lnTo>
                    <a:pt x="189" y="165"/>
                  </a:lnTo>
                  <a:lnTo>
                    <a:pt x="183" y="165"/>
                  </a:lnTo>
                  <a:lnTo>
                    <a:pt x="183" y="165"/>
                  </a:lnTo>
                  <a:lnTo>
                    <a:pt x="171" y="164"/>
                  </a:lnTo>
                  <a:lnTo>
                    <a:pt x="171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SWOT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27054" y="1522996"/>
            <a:ext cx="1257932" cy="1257932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33418" y="1522996"/>
            <a:ext cx="1257932" cy="1257932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727054" y="2891148"/>
            <a:ext cx="1257932" cy="1257932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133418" y="2891148"/>
            <a:ext cx="1257932" cy="1257932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02718" y="159806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i="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en-US" altLang="zh-CN" i="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02926" y="1939474"/>
            <a:ext cx="3024128" cy="48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在此录入上述图表的综合说明，在此录入上述图表的综合描述说明。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07374" y="159806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i="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en-US" altLang="zh-CN" i="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07582" y="1939474"/>
            <a:ext cx="3024128" cy="48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在此录入上述图表的综合说明，在此录入上述图表的综合描述说明。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02718" y="306896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i="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en-US" altLang="zh-CN" i="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02926" y="3410366"/>
            <a:ext cx="3024128" cy="48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在此录入上述图表的综合说明，在此录入上述图表的综合描述说明。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07374" y="306896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i="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en-US" altLang="zh-CN" i="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07582" y="3410366"/>
            <a:ext cx="3024128" cy="48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在此录入上述图表的综合说明，在此录入上述图表的综合描述说明。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18742" y="4583798"/>
            <a:ext cx="2952328" cy="432048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4"/>
          <p:cNvSpPr txBox="1"/>
          <p:nvPr/>
        </p:nvSpPr>
        <p:spPr>
          <a:xfrm>
            <a:off x="1846734" y="4581128"/>
            <a:ext cx="3024336" cy="40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18742" y="5159862"/>
            <a:ext cx="8712968" cy="530913"/>
          </a:xfrm>
          <a:prstGeom prst="rect">
            <a:avLst/>
          </a:prstGeom>
        </p:spPr>
        <p:txBody>
          <a:bodyPr wrap="square" lIns="68578" tIns="34289" rIns="68578" bIns="3428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据统计每页幻灯片的最好控制在  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分钟之内。此处添加详细文本描述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2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25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59"/>
          <p:cNvSpPr>
            <a:spLocks noChangeArrowheads="1"/>
          </p:cNvSpPr>
          <p:nvPr/>
        </p:nvSpPr>
        <p:spPr bwMode="auto">
          <a:xfrm flipH="1">
            <a:off x="910629" y="44624"/>
            <a:ext cx="344917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72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Impact MT Std" pitchFamily="34" charset="0"/>
                <a:sym typeface="方正兰亭黑_GBK" pitchFamily="2" charset="-122"/>
              </a:rPr>
              <a:t>Part  01</a:t>
            </a:r>
            <a:endParaRPr lang="en-US" altLang="zh-CN" sz="5400" b="1" dirty="0" smtClean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Impact MT Std" pitchFamily="34" charset="0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1731" y="2132856"/>
            <a:ext cx="4694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调查内容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3430910" y="3356992"/>
            <a:ext cx="5242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适用于企业工作汇报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部门培训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业绩汇报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项目汇报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4179783" y="4005064"/>
            <a:ext cx="3744416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Introduction Of Atmospheric</a:t>
            </a:r>
            <a:endParaRPr lang="en-US" altLang="zh-CN" sz="1000" b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Business Plan Startup Plan PPT Template, </a:t>
            </a:r>
            <a:endParaRPr lang="en-US" altLang="zh-CN" sz="1000" b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Complete Framework</a:t>
            </a:r>
            <a:endParaRPr lang="zh-CN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grpSp>
        <p:nvGrpSpPr>
          <p:cNvPr id="16" name="Group 5"/>
          <p:cNvGrpSpPr/>
          <p:nvPr/>
        </p:nvGrpSpPr>
        <p:grpSpPr>
          <a:xfrm>
            <a:off x="3711731" y="4874207"/>
            <a:ext cx="379414" cy="354993"/>
            <a:chOff x="6964363" y="2108200"/>
            <a:chExt cx="690562" cy="646113"/>
          </a:xfrm>
          <a:solidFill>
            <a:schemeClr val="bg1">
              <a:lumMod val="65000"/>
            </a:schemeClr>
          </a:solidFill>
        </p:grpSpPr>
        <p:sp>
          <p:nvSpPr>
            <p:cNvPr id="17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10"/>
          <p:cNvGrpSpPr/>
          <p:nvPr/>
        </p:nvGrpSpPr>
        <p:grpSpPr>
          <a:xfrm>
            <a:off x="4809733" y="4865022"/>
            <a:ext cx="342158" cy="341371"/>
            <a:chOff x="4594225" y="2119313"/>
            <a:chExt cx="690563" cy="688975"/>
          </a:xfrm>
          <a:solidFill>
            <a:schemeClr val="bg1">
              <a:lumMod val="65000"/>
            </a:schemeClr>
          </a:solidFill>
        </p:grpSpPr>
        <p:sp>
          <p:nvSpPr>
            <p:cNvPr id="20" name="Freeform 74"/>
            <p:cNvSpPr>
              <a:spLocks noEditPoints="1"/>
            </p:cNvSpPr>
            <p:nvPr/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75"/>
            <p:cNvSpPr>
              <a:spLocks noEditPoints="1"/>
            </p:cNvSpPr>
            <p:nvPr/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76"/>
            <p:cNvSpPr>
              <a:spLocks noEditPoints="1"/>
            </p:cNvSpPr>
            <p:nvPr/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5"/>
          <p:cNvGrpSpPr/>
          <p:nvPr/>
        </p:nvGrpSpPr>
        <p:grpSpPr>
          <a:xfrm>
            <a:off x="7081550" y="4870596"/>
            <a:ext cx="345331" cy="345331"/>
            <a:chOff x="2005013" y="1077913"/>
            <a:chExt cx="688975" cy="688975"/>
          </a:xfrm>
          <a:solidFill>
            <a:schemeClr val="bg1">
              <a:lumMod val="65000"/>
            </a:scheme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286"/>
          <p:cNvSpPr>
            <a:spLocks noEditPoints="1"/>
          </p:cNvSpPr>
          <p:nvPr/>
        </p:nvSpPr>
        <p:spPr bwMode="auto">
          <a:xfrm>
            <a:off x="5943979" y="4862936"/>
            <a:ext cx="335481" cy="336278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32"/>
          <p:cNvGrpSpPr/>
          <p:nvPr/>
        </p:nvGrpSpPr>
        <p:grpSpPr>
          <a:xfrm>
            <a:off x="8207118" y="4874508"/>
            <a:ext cx="399003" cy="324706"/>
            <a:chOff x="5245100" y="5103813"/>
            <a:chExt cx="690563" cy="561975"/>
          </a:xfrm>
          <a:solidFill>
            <a:schemeClr val="bg1">
              <a:lumMod val="65000"/>
            </a:schemeClr>
          </a:solidFill>
        </p:grpSpPr>
        <p:sp>
          <p:nvSpPr>
            <p:cNvPr id="28" name="Freeform 290"/>
            <p:cNvSpPr>
              <a:spLocks noEditPoints="1"/>
            </p:cNvSpPr>
            <p:nvPr/>
          </p:nvSpPr>
          <p:spPr bwMode="auto">
            <a:xfrm>
              <a:off x="5719763" y="5276851"/>
              <a:ext cx="130175" cy="173038"/>
            </a:xfrm>
            <a:custGeom>
              <a:avLst/>
              <a:gdLst>
                <a:gd name="T0" fmla="*/ 503 w 3018"/>
                <a:gd name="T1" fmla="*/ 504 h 4030"/>
                <a:gd name="T2" fmla="*/ 2515 w 3018"/>
                <a:gd name="T3" fmla="*/ 3526 h 4030"/>
                <a:gd name="T4" fmla="*/ 1386 w 3018"/>
                <a:gd name="T5" fmla="*/ 175 h 4030"/>
                <a:gd name="T6" fmla="*/ 1320 w 3018"/>
                <a:gd name="T7" fmla="*/ 110 h 4030"/>
                <a:gd name="T8" fmla="*/ 1244 w 3018"/>
                <a:gd name="T9" fmla="*/ 60 h 4030"/>
                <a:gd name="T10" fmla="*/ 1159 w 3018"/>
                <a:gd name="T11" fmla="*/ 24 h 4030"/>
                <a:gd name="T12" fmla="*/ 1069 w 3018"/>
                <a:gd name="T13" fmla="*/ 3 h 4030"/>
                <a:gd name="T14" fmla="*/ 503 w 3018"/>
                <a:gd name="T15" fmla="*/ 0 h 4030"/>
                <a:gd name="T16" fmla="*/ 427 w 3018"/>
                <a:gd name="T17" fmla="*/ 6 h 4030"/>
                <a:gd name="T18" fmla="*/ 353 w 3018"/>
                <a:gd name="T19" fmla="*/ 23 h 4030"/>
                <a:gd name="T20" fmla="*/ 285 w 3018"/>
                <a:gd name="T21" fmla="*/ 50 h 4030"/>
                <a:gd name="T22" fmla="*/ 222 w 3018"/>
                <a:gd name="T23" fmla="*/ 86 h 4030"/>
                <a:gd name="T24" fmla="*/ 165 w 3018"/>
                <a:gd name="T25" fmla="*/ 130 h 4030"/>
                <a:gd name="T26" fmla="*/ 115 w 3018"/>
                <a:gd name="T27" fmla="*/ 183 h 4030"/>
                <a:gd name="T28" fmla="*/ 74 w 3018"/>
                <a:gd name="T29" fmla="*/ 242 h 4030"/>
                <a:gd name="T30" fmla="*/ 40 w 3018"/>
                <a:gd name="T31" fmla="*/ 308 h 4030"/>
                <a:gd name="T32" fmla="*/ 16 w 3018"/>
                <a:gd name="T33" fmla="*/ 377 h 4030"/>
                <a:gd name="T34" fmla="*/ 3 w 3018"/>
                <a:gd name="T35" fmla="*/ 452 h 4030"/>
                <a:gd name="T36" fmla="*/ 0 w 3018"/>
                <a:gd name="T37" fmla="*/ 3526 h 4030"/>
                <a:gd name="T38" fmla="*/ 6 w 3018"/>
                <a:gd name="T39" fmla="*/ 3604 h 4030"/>
                <a:gd name="T40" fmla="*/ 23 w 3018"/>
                <a:gd name="T41" fmla="*/ 3676 h 4030"/>
                <a:gd name="T42" fmla="*/ 50 w 3018"/>
                <a:gd name="T43" fmla="*/ 3745 h 4030"/>
                <a:gd name="T44" fmla="*/ 86 w 3018"/>
                <a:gd name="T45" fmla="*/ 3808 h 4030"/>
                <a:gd name="T46" fmla="*/ 131 w 3018"/>
                <a:gd name="T47" fmla="*/ 3866 h 4030"/>
                <a:gd name="T48" fmla="*/ 183 w 3018"/>
                <a:gd name="T49" fmla="*/ 3915 h 4030"/>
                <a:gd name="T50" fmla="*/ 243 w 3018"/>
                <a:gd name="T51" fmla="*/ 3957 h 4030"/>
                <a:gd name="T52" fmla="*/ 307 w 3018"/>
                <a:gd name="T53" fmla="*/ 3991 h 4030"/>
                <a:gd name="T54" fmla="*/ 378 w 3018"/>
                <a:gd name="T55" fmla="*/ 4015 h 4030"/>
                <a:gd name="T56" fmla="*/ 452 w 3018"/>
                <a:gd name="T57" fmla="*/ 4028 h 4030"/>
                <a:gd name="T58" fmla="*/ 2515 w 3018"/>
                <a:gd name="T59" fmla="*/ 4030 h 4030"/>
                <a:gd name="T60" fmla="*/ 2592 w 3018"/>
                <a:gd name="T61" fmla="*/ 4025 h 4030"/>
                <a:gd name="T62" fmla="*/ 2665 w 3018"/>
                <a:gd name="T63" fmla="*/ 4008 h 4030"/>
                <a:gd name="T64" fmla="*/ 2733 w 3018"/>
                <a:gd name="T65" fmla="*/ 3981 h 4030"/>
                <a:gd name="T66" fmla="*/ 2797 w 3018"/>
                <a:gd name="T67" fmla="*/ 3944 h 4030"/>
                <a:gd name="T68" fmla="*/ 2853 w 3018"/>
                <a:gd name="T69" fmla="*/ 3899 h 4030"/>
                <a:gd name="T70" fmla="*/ 2903 w 3018"/>
                <a:gd name="T71" fmla="*/ 3848 h 4030"/>
                <a:gd name="T72" fmla="*/ 2946 w 3018"/>
                <a:gd name="T73" fmla="*/ 3788 h 4030"/>
                <a:gd name="T74" fmla="*/ 2979 w 3018"/>
                <a:gd name="T75" fmla="*/ 3723 h 4030"/>
                <a:gd name="T76" fmla="*/ 3002 w 3018"/>
                <a:gd name="T77" fmla="*/ 3652 h 4030"/>
                <a:gd name="T78" fmla="*/ 3015 w 3018"/>
                <a:gd name="T79" fmla="*/ 3578 h 4030"/>
                <a:gd name="T80" fmla="*/ 3018 w 3018"/>
                <a:gd name="T81" fmla="*/ 2770 h 4030"/>
                <a:gd name="T82" fmla="*/ 3015 w 3018"/>
                <a:gd name="T83" fmla="*/ 2715 h 4030"/>
                <a:gd name="T84" fmla="*/ 3006 w 3018"/>
                <a:gd name="T85" fmla="*/ 2661 h 4030"/>
                <a:gd name="T86" fmla="*/ 2991 w 3018"/>
                <a:gd name="T87" fmla="*/ 2607 h 4030"/>
                <a:gd name="T88" fmla="*/ 2970 w 3018"/>
                <a:gd name="T89" fmla="*/ 2556 h 4030"/>
                <a:gd name="T90" fmla="*/ 2944 w 3018"/>
                <a:gd name="T91" fmla="*/ 2506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8" h="4030">
                  <a:moveTo>
                    <a:pt x="2515" y="3526"/>
                  </a:moveTo>
                  <a:lnTo>
                    <a:pt x="503" y="3526"/>
                  </a:lnTo>
                  <a:lnTo>
                    <a:pt x="503" y="504"/>
                  </a:lnTo>
                  <a:lnTo>
                    <a:pt x="1006" y="504"/>
                  </a:lnTo>
                  <a:lnTo>
                    <a:pt x="2515" y="2770"/>
                  </a:lnTo>
                  <a:lnTo>
                    <a:pt x="2515" y="3526"/>
                  </a:lnTo>
                  <a:close/>
                  <a:moveTo>
                    <a:pt x="1425" y="224"/>
                  </a:moveTo>
                  <a:lnTo>
                    <a:pt x="1407" y="199"/>
                  </a:lnTo>
                  <a:lnTo>
                    <a:pt x="1386" y="175"/>
                  </a:lnTo>
                  <a:lnTo>
                    <a:pt x="1365" y="152"/>
                  </a:lnTo>
                  <a:lnTo>
                    <a:pt x="1343" y="130"/>
                  </a:lnTo>
                  <a:lnTo>
                    <a:pt x="1320" y="110"/>
                  </a:lnTo>
                  <a:lnTo>
                    <a:pt x="1296" y="92"/>
                  </a:lnTo>
                  <a:lnTo>
                    <a:pt x="1270" y="75"/>
                  </a:lnTo>
                  <a:lnTo>
                    <a:pt x="1244" y="60"/>
                  </a:lnTo>
                  <a:lnTo>
                    <a:pt x="1216" y="46"/>
                  </a:lnTo>
                  <a:lnTo>
                    <a:pt x="1188" y="34"/>
                  </a:lnTo>
                  <a:lnTo>
                    <a:pt x="1159" y="24"/>
                  </a:lnTo>
                  <a:lnTo>
                    <a:pt x="1130" y="16"/>
                  </a:lnTo>
                  <a:lnTo>
                    <a:pt x="1100" y="9"/>
                  </a:lnTo>
                  <a:lnTo>
                    <a:pt x="1069" y="3"/>
                  </a:lnTo>
                  <a:lnTo>
                    <a:pt x="1037" y="1"/>
                  </a:lnTo>
                  <a:lnTo>
                    <a:pt x="1006" y="0"/>
                  </a:lnTo>
                  <a:lnTo>
                    <a:pt x="503" y="0"/>
                  </a:lnTo>
                  <a:lnTo>
                    <a:pt x="477" y="0"/>
                  </a:lnTo>
                  <a:lnTo>
                    <a:pt x="452" y="2"/>
                  </a:lnTo>
                  <a:lnTo>
                    <a:pt x="427" y="6"/>
                  </a:lnTo>
                  <a:lnTo>
                    <a:pt x="402" y="11"/>
                  </a:lnTo>
                  <a:lnTo>
                    <a:pt x="378" y="16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5" y="50"/>
                  </a:lnTo>
                  <a:lnTo>
                    <a:pt x="264" y="61"/>
                  </a:lnTo>
                  <a:lnTo>
                    <a:pt x="243" y="73"/>
                  </a:lnTo>
                  <a:lnTo>
                    <a:pt x="222" y="86"/>
                  </a:lnTo>
                  <a:lnTo>
                    <a:pt x="203" y="100"/>
                  </a:lnTo>
                  <a:lnTo>
                    <a:pt x="183" y="115"/>
                  </a:lnTo>
                  <a:lnTo>
                    <a:pt x="165" y="130"/>
                  </a:lnTo>
                  <a:lnTo>
                    <a:pt x="148" y="148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4" y="242"/>
                  </a:lnTo>
                  <a:lnTo>
                    <a:pt x="61" y="263"/>
                  </a:lnTo>
                  <a:lnTo>
                    <a:pt x="50" y="286"/>
                  </a:lnTo>
                  <a:lnTo>
                    <a:pt x="40" y="308"/>
                  </a:lnTo>
                  <a:lnTo>
                    <a:pt x="31" y="331"/>
                  </a:lnTo>
                  <a:lnTo>
                    <a:pt x="23" y="354"/>
                  </a:lnTo>
                  <a:lnTo>
                    <a:pt x="16" y="377"/>
                  </a:lnTo>
                  <a:lnTo>
                    <a:pt x="10" y="403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0" y="3526"/>
                  </a:lnTo>
                  <a:lnTo>
                    <a:pt x="1" y="3552"/>
                  </a:lnTo>
                  <a:lnTo>
                    <a:pt x="3" y="3578"/>
                  </a:lnTo>
                  <a:lnTo>
                    <a:pt x="6" y="3604"/>
                  </a:lnTo>
                  <a:lnTo>
                    <a:pt x="10" y="3628"/>
                  </a:lnTo>
                  <a:lnTo>
                    <a:pt x="16" y="3652"/>
                  </a:lnTo>
                  <a:lnTo>
                    <a:pt x="23" y="3676"/>
                  </a:lnTo>
                  <a:lnTo>
                    <a:pt x="31" y="3699"/>
                  </a:lnTo>
                  <a:lnTo>
                    <a:pt x="40" y="3723"/>
                  </a:lnTo>
                  <a:lnTo>
                    <a:pt x="50" y="3745"/>
                  </a:lnTo>
                  <a:lnTo>
                    <a:pt x="61" y="3767"/>
                  </a:lnTo>
                  <a:lnTo>
                    <a:pt x="74" y="3788"/>
                  </a:lnTo>
                  <a:lnTo>
                    <a:pt x="86" y="3808"/>
                  </a:lnTo>
                  <a:lnTo>
                    <a:pt x="100" y="3828"/>
                  </a:lnTo>
                  <a:lnTo>
                    <a:pt x="115" y="3848"/>
                  </a:lnTo>
                  <a:lnTo>
                    <a:pt x="131" y="3866"/>
                  </a:lnTo>
                  <a:lnTo>
                    <a:pt x="148" y="3883"/>
                  </a:lnTo>
                  <a:lnTo>
                    <a:pt x="165" y="3899"/>
                  </a:lnTo>
                  <a:lnTo>
                    <a:pt x="183" y="3915"/>
                  </a:lnTo>
                  <a:lnTo>
                    <a:pt x="203" y="3930"/>
                  </a:lnTo>
                  <a:lnTo>
                    <a:pt x="222" y="3944"/>
                  </a:lnTo>
                  <a:lnTo>
                    <a:pt x="243" y="3957"/>
                  </a:lnTo>
                  <a:lnTo>
                    <a:pt x="264" y="3969"/>
                  </a:lnTo>
                  <a:lnTo>
                    <a:pt x="285" y="3981"/>
                  </a:lnTo>
                  <a:lnTo>
                    <a:pt x="307" y="3991"/>
                  </a:lnTo>
                  <a:lnTo>
                    <a:pt x="330" y="4000"/>
                  </a:lnTo>
                  <a:lnTo>
                    <a:pt x="353" y="4008"/>
                  </a:lnTo>
                  <a:lnTo>
                    <a:pt x="378" y="4015"/>
                  </a:lnTo>
                  <a:lnTo>
                    <a:pt x="402" y="4020"/>
                  </a:lnTo>
                  <a:lnTo>
                    <a:pt x="427" y="4025"/>
                  </a:lnTo>
                  <a:lnTo>
                    <a:pt x="452" y="4028"/>
                  </a:lnTo>
                  <a:lnTo>
                    <a:pt x="477" y="4030"/>
                  </a:lnTo>
                  <a:lnTo>
                    <a:pt x="503" y="4030"/>
                  </a:lnTo>
                  <a:lnTo>
                    <a:pt x="2515" y="4030"/>
                  </a:lnTo>
                  <a:lnTo>
                    <a:pt x="2541" y="4030"/>
                  </a:lnTo>
                  <a:lnTo>
                    <a:pt x="2566" y="4028"/>
                  </a:lnTo>
                  <a:lnTo>
                    <a:pt x="2592" y="4025"/>
                  </a:lnTo>
                  <a:lnTo>
                    <a:pt x="2617" y="4020"/>
                  </a:lnTo>
                  <a:lnTo>
                    <a:pt x="2641" y="4015"/>
                  </a:lnTo>
                  <a:lnTo>
                    <a:pt x="2665" y="4008"/>
                  </a:lnTo>
                  <a:lnTo>
                    <a:pt x="2688" y="4000"/>
                  </a:lnTo>
                  <a:lnTo>
                    <a:pt x="2711" y="3991"/>
                  </a:lnTo>
                  <a:lnTo>
                    <a:pt x="2733" y="3981"/>
                  </a:lnTo>
                  <a:lnTo>
                    <a:pt x="2756" y="3969"/>
                  </a:lnTo>
                  <a:lnTo>
                    <a:pt x="2777" y="3957"/>
                  </a:lnTo>
                  <a:lnTo>
                    <a:pt x="2797" y="3944"/>
                  </a:lnTo>
                  <a:lnTo>
                    <a:pt x="2816" y="3930"/>
                  </a:lnTo>
                  <a:lnTo>
                    <a:pt x="2835" y="3915"/>
                  </a:lnTo>
                  <a:lnTo>
                    <a:pt x="2853" y="3899"/>
                  </a:lnTo>
                  <a:lnTo>
                    <a:pt x="2871" y="3883"/>
                  </a:lnTo>
                  <a:lnTo>
                    <a:pt x="2887" y="3866"/>
                  </a:lnTo>
                  <a:lnTo>
                    <a:pt x="2903" y="3848"/>
                  </a:lnTo>
                  <a:lnTo>
                    <a:pt x="2919" y="3828"/>
                  </a:lnTo>
                  <a:lnTo>
                    <a:pt x="2933" y="3808"/>
                  </a:lnTo>
                  <a:lnTo>
                    <a:pt x="2946" y="3788"/>
                  </a:lnTo>
                  <a:lnTo>
                    <a:pt x="2958" y="3767"/>
                  </a:lnTo>
                  <a:lnTo>
                    <a:pt x="2969" y="3745"/>
                  </a:lnTo>
                  <a:lnTo>
                    <a:pt x="2979" y="3723"/>
                  </a:lnTo>
                  <a:lnTo>
                    <a:pt x="2988" y="3699"/>
                  </a:lnTo>
                  <a:lnTo>
                    <a:pt x="2996" y="3676"/>
                  </a:lnTo>
                  <a:lnTo>
                    <a:pt x="3002" y="3652"/>
                  </a:lnTo>
                  <a:lnTo>
                    <a:pt x="3008" y="3628"/>
                  </a:lnTo>
                  <a:lnTo>
                    <a:pt x="3012" y="3604"/>
                  </a:lnTo>
                  <a:lnTo>
                    <a:pt x="3015" y="3578"/>
                  </a:lnTo>
                  <a:lnTo>
                    <a:pt x="3017" y="3552"/>
                  </a:lnTo>
                  <a:lnTo>
                    <a:pt x="3018" y="3526"/>
                  </a:lnTo>
                  <a:lnTo>
                    <a:pt x="3018" y="2770"/>
                  </a:lnTo>
                  <a:lnTo>
                    <a:pt x="3018" y="2752"/>
                  </a:lnTo>
                  <a:lnTo>
                    <a:pt x="3017" y="2734"/>
                  </a:lnTo>
                  <a:lnTo>
                    <a:pt x="3015" y="2715"/>
                  </a:lnTo>
                  <a:lnTo>
                    <a:pt x="3013" y="2697"/>
                  </a:lnTo>
                  <a:lnTo>
                    <a:pt x="3010" y="2679"/>
                  </a:lnTo>
                  <a:lnTo>
                    <a:pt x="3006" y="2661"/>
                  </a:lnTo>
                  <a:lnTo>
                    <a:pt x="3002" y="2642"/>
                  </a:lnTo>
                  <a:lnTo>
                    <a:pt x="2997" y="2625"/>
                  </a:lnTo>
                  <a:lnTo>
                    <a:pt x="2991" y="2607"/>
                  </a:lnTo>
                  <a:lnTo>
                    <a:pt x="2985" y="2590"/>
                  </a:lnTo>
                  <a:lnTo>
                    <a:pt x="2978" y="2573"/>
                  </a:lnTo>
                  <a:lnTo>
                    <a:pt x="2970" y="2556"/>
                  </a:lnTo>
                  <a:lnTo>
                    <a:pt x="2962" y="2540"/>
                  </a:lnTo>
                  <a:lnTo>
                    <a:pt x="2953" y="2523"/>
                  </a:lnTo>
                  <a:lnTo>
                    <a:pt x="2944" y="2506"/>
                  </a:lnTo>
                  <a:lnTo>
                    <a:pt x="2934" y="2491"/>
                  </a:lnTo>
                  <a:lnTo>
                    <a:pt x="1425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91"/>
            <p:cNvSpPr>
              <a:spLocks noEditPoints="1"/>
            </p:cNvSpPr>
            <p:nvPr/>
          </p:nvSpPr>
          <p:spPr bwMode="auto">
            <a:xfrm>
              <a:off x="5245100" y="5103813"/>
              <a:ext cx="690563" cy="561975"/>
            </a:xfrm>
            <a:custGeom>
              <a:avLst/>
              <a:gdLst>
                <a:gd name="T0" fmla="*/ 14958 w 16095"/>
                <a:gd name="T1" fmla="*/ 10414 h 13098"/>
                <a:gd name="T2" fmla="*/ 14612 w 16095"/>
                <a:gd name="T3" fmla="*/ 10578 h 13098"/>
                <a:gd name="T4" fmla="*/ 13430 w 16095"/>
                <a:gd name="T5" fmla="*/ 9605 h 13098"/>
                <a:gd name="T6" fmla="*/ 12244 w 16095"/>
                <a:gd name="T7" fmla="*/ 9076 h 13098"/>
                <a:gd name="T8" fmla="*/ 10967 w 16095"/>
                <a:gd name="T9" fmla="*/ 9402 h 13098"/>
                <a:gd name="T10" fmla="*/ 10179 w 16095"/>
                <a:gd name="T11" fmla="*/ 10419 h 13098"/>
                <a:gd name="T12" fmla="*/ 6951 w 16095"/>
                <a:gd name="T13" fmla="*/ 9661 h 13098"/>
                <a:gd name="T14" fmla="*/ 5791 w 16095"/>
                <a:gd name="T15" fmla="*/ 9085 h 13098"/>
                <a:gd name="T16" fmla="*/ 4497 w 16095"/>
                <a:gd name="T17" fmla="*/ 9359 h 13098"/>
                <a:gd name="T18" fmla="*/ 3670 w 16095"/>
                <a:gd name="T19" fmla="*/ 10341 h 13098"/>
                <a:gd name="T20" fmla="*/ 2737 w 16095"/>
                <a:gd name="T21" fmla="*/ 10493 h 13098"/>
                <a:gd name="T22" fmla="*/ 2526 w 16095"/>
                <a:gd name="T23" fmla="*/ 10177 h 13098"/>
                <a:gd name="T24" fmla="*/ 9773 w 16095"/>
                <a:gd name="T25" fmla="*/ 8381 h 13098"/>
                <a:gd name="T26" fmla="*/ 10495 w 16095"/>
                <a:gd name="T27" fmla="*/ 7502 h 13098"/>
                <a:gd name="T28" fmla="*/ 12812 w 16095"/>
                <a:gd name="T29" fmla="*/ 3586 h 13098"/>
                <a:gd name="T30" fmla="*/ 15062 w 16095"/>
                <a:gd name="T31" fmla="*/ 6889 h 13098"/>
                <a:gd name="T32" fmla="*/ 11820 w 16095"/>
                <a:gd name="T33" fmla="*/ 12058 h 13098"/>
                <a:gd name="T34" fmla="*/ 11211 w 16095"/>
                <a:gd name="T35" fmla="*/ 11606 h 13098"/>
                <a:gd name="T36" fmla="*/ 11098 w 16095"/>
                <a:gd name="T37" fmla="*/ 10831 h 13098"/>
                <a:gd name="T38" fmla="*/ 11550 w 16095"/>
                <a:gd name="T39" fmla="*/ 10221 h 13098"/>
                <a:gd name="T40" fmla="*/ 12323 w 16095"/>
                <a:gd name="T41" fmla="*/ 10107 h 13098"/>
                <a:gd name="T42" fmla="*/ 12931 w 16095"/>
                <a:gd name="T43" fmla="*/ 10561 h 13098"/>
                <a:gd name="T44" fmla="*/ 13046 w 16095"/>
                <a:gd name="T45" fmla="*/ 11335 h 13098"/>
                <a:gd name="T46" fmla="*/ 12593 w 16095"/>
                <a:gd name="T47" fmla="*/ 11944 h 13098"/>
                <a:gd name="T48" fmla="*/ 5330 w 16095"/>
                <a:gd name="T49" fmla="*/ 12070 h 13098"/>
                <a:gd name="T50" fmla="*/ 4699 w 16095"/>
                <a:gd name="T51" fmla="*/ 11646 h 13098"/>
                <a:gd name="T52" fmla="*/ 4548 w 16095"/>
                <a:gd name="T53" fmla="*/ 10880 h 13098"/>
                <a:gd name="T54" fmla="*/ 4970 w 16095"/>
                <a:gd name="T55" fmla="*/ 10247 h 13098"/>
                <a:gd name="T56" fmla="*/ 5736 w 16095"/>
                <a:gd name="T57" fmla="*/ 10096 h 13098"/>
                <a:gd name="T58" fmla="*/ 6368 w 16095"/>
                <a:gd name="T59" fmla="*/ 10520 h 13098"/>
                <a:gd name="T60" fmla="*/ 6518 w 16095"/>
                <a:gd name="T61" fmla="*/ 11286 h 13098"/>
                <a:gd name="T62" fmla="*/ 6095 w 16095"/>
                <a:gd name="T63" fmla="*/ 11918 h 13098"/>
                <a:gd name="T64" fmla="*/ 1432 w 16095"/>
                <a:gd name="T65" fmla="*/ 7551 h 13098"/>
                <a:gd name="T66" fmla="*/ 1106 w 16095"/>
                <a:gd name="T67" fmla="*/ 7355 h 13098"/>
                <a:gd name="T68" fmla="*/ 1009 w 16095"/>
                <a:gd name="T69" fmla="*/ 1460 h 13098"/>
                <a:gd name="T70" fmla="*/ 1189 w 16095"/>
                <a:gd name="T71" fmla="*/ 1122 h 13098"/>
                <a:gd name="T72" fmla="*/ 9080 w 16095"/>
                <a:gd name="T73" fmla="*/ 1008 h 13098"/>
                <a:gd name="T74" fmla="*/ 9426 w 16095"/>
                <a:gd name="T75" fmla="*/ 1172 h 13098"/>
                <a:gd name="T76" fmla="*/ 9556 w 16095"/>
                <a:gd name="T77" fmla="*/ 2519 h 13098"/>
                <a:gd name="T78" fmla="*/ 9442 w 16095"/>
                <a:gd name="T79" fmla="*/ 7374 h 13098"/>
                <a:gd name="T80" fmla="*/ 9105 w 16095"/>
                <a:gd name="T81" fmla="*/ 7554 h 13098"/>
                <a:gd name="T82" fmla="*/ 13480 w 16095"/>
                <a:gd name="T83" fmla="*/ 2820 h 13098"/>
                <a:gd name="T84" fmla="*/ 12808 w 16095"/>
                <a:gd name="T85" fmla="*/ 2537 h 13098"/>
                <a:gd name="T86" fmla="*/ 10413 w 16095"/>
                <a:gd name="T87" fmla="*/ 856 h 13098"/>
                <a:gd name="T88" fmla="*/ 9571 w 16095"/>
                <a:gd name="T89" fmla="*/ 92 h 13098"/>
                <a:gd name="T90" fmla="*/ 922 w 16095"/>
                <a:gd name="T91" fmla="*/ 119 h 13098"/>
                <a:gd name="T92" fmla="*/ 119 w 16095"/>
                <a:gd name="T93" fmla="*/ 924 h 13098"/>
                <a:gd name="T94" fmla="*/ 92 w 16095"/>
                <a:gd name="T95" fmla="*/ 7572 h 13098"/>
                <a:gd name="T96" fmla="*/ 855 w 16095"/>
                <a:gd name="T97" fmla="*/ 8415 h 13098"/>
                <a:gd name="T98" fmla="*/ 1557 w 16095"/>
                <a:gd name="T99" fmla="*/ 10453 h 13098"/>
                <a:gd name="T100" fmla="*/ 2236 w 16095"/>
                <a:gd name="T101" fmla="*/ 11368 h 13098"/>
                <a:gd name="T102" fmla="*/ 3702 w 16095"/>
                <a:gd name="T103" fmla="*/ 11901 h 13098"/>
                <a:gd name="T104" fmla="*/ 4567 w 16095"/>
                <a:gd name="T105" fmla="*/ 12848 h 13098"/>
                <a:gd name="T106" fmla="*/ 5876 w 16095"/>
                <a:gd name="T107" fmla="*/ 13069 h 13098"/>
                <a:gd name="T108" fmla="*/ 7006 w 16095"/>
                <a:gd name="T109" fmla="*/ 12446 h 13098"/>
                <a:gd name="T110" fmla="*/ 10208 w 16095"/>
                <a:gd name="T111" fmla="*/ 11824 h 13098"/>
                <a:gd name="T112" fmla="*/ 11035 w 16095"/>
                <a:gd name="T113" fmla="*/ 12807 h 13098"/>
                <a:gd name="T114" fmla="*/ 12330 w 16095"/>
                <a:gd name="T115" fmla="*/ 13081 h 13098"/>
                <a:gd name="T116" fmla="*/ 13489 w 16095"/>
                <a:gd name="T117" fmla="*/ 12505 h 13098"/>
                <a:gd name="T118" fmla="*/ 14740 w 16095"/>
                <a:gd name="T119" fmla="*/ 11579 h 13098"/>
                <a:gd name="T120" fmla="*/ 15750 w 16095"/>
                <a:gd name="T121" fmla="*/ 11036 h 13098"/>
                <a:gd name="T122" fmla="*/ 16095 w 16095"/>
                <a:gd name="T123" fmla="*/ 7025 h 13098"/>
                <a:gd name="T124" fmla="*/ 16023 w 16095"/>
                <a:gd name="T125" fmla="*/ 6588 h 1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3098">
                  <a:moveTo>
                    <a:pt x="15089" y="10075"/>
                  </a:moveTo>
                  <a:lnTo>
                    <a:pt x="15088" y="10101"/>
                  </a:lnTo>
                  <a:lnTo>
                    <a:pt x="15087" y="10127"/>
                  </a:lnTo>
                  <a:lnTo>
                    <a:pt x="15083" y="10152"/>
                  </a:lnTo>
                  <a:lnTo>
                    <a:pt x="15079" y="10177"/>
                  </a:lnTo>
                  <a:lnTo>
                    <a:pt x="15073" y="10201"/>
                  </a:lnTo>
                  <a:lnTo>
                    <a:pt x="15067" y="10225"/>
                  </a:lnTo>
                  <a:lnTo>
                    <a:pt x="15059" y="10248"/>
                  </a:lnTo>
                  <a:lnTo>
                    <a:pt x="15050" y="10272"/>
                  </a:lnTo>
                  <a:lnTo>
                    <a:pt x="15040" y="10294"/>
                  </a:lnTo>
                  <a:lnTo>
                    <a:pt x="15029" y="10316"/>
                  </a:lnTo>
                  <a:lnTo>
                    <a:pt x="15017" y="10337"/>
                  </a:lnTo>
                  <a:lnTo>
                    <a:pt x="15004" y="10357"/>
                  </a:lnTo>
                  <a:lnTo>
                    <a:pt x="14989" y="10376"/>
                  </a:lnTo>
                  <a:lnTo>
                    <a:pt x="14974" y="10396"/>
                  </a:lnTo>
                  <a:lnTo>
                    <a:pt x="14958" y="10414"/>
                  </a:lnTo>
                  <a:lnTo>
                    <a:pt x="14942" y="10432"/>
                  </a:lnTo>
                  <a:lnTo>
                    <a:pt x="14924" y="10448"/>
                  </a:lnTo>
                  <a:lnTo>
                    <a:pt x="14906" y="10464"/>
                  </a:lnTo>
                  <a:lnTo>
                    <a:pt x="14887" y="10479"/>
                  </a:lnTo>
                  <a:lnTo>
                    <a:pt x="14868" y="10493"/>
                  </a:lnTo>
                  <a:lnTo>
                    <a:pt x="14848" y="10506"/>
                  </a:lnTo>
                  <a:lnTo>
                    <a:pt x="14827" y="10519"/>
                  </a:lnTo>
                  <a:lnTo>
                    <a:pt x="14804" y="10530"/>
                  </a:lnTo>
                  <a:lnTo>
                    <a:pt x="14782" y="10540"/>
                  </a:lnTo>
                  <a:lnTo>
                    <a:pt x="14759" y="10549"/>
                  </a:lnTo>
                  <a:lnTo>
                    <a:pt x="14736" y="10557"/>
                  </a:lnTo>
                  <a:lnTo>
                    <a:pt x="14712" y="10563"/>
                  </a:lnTo>
                  <a:lnTo>
                    <a:pt x="14688" y="10569"/>
                  </a:lnTo>
                  <a:lnTo>
                    <a:pt x="14663" y="10573"/>
                  </a:lnTo>
                  <a:lnTo>
                    <a:pt x="14637" y="10577"/>
                  </a:lnTo>
                  <a:lnTo>
                    <a:pt x="14612" y="10578"/>
                  </a:lnTo>
                  <a:lnTo>
                    <a:pt x="14586" y="10579"/>
                  </a:lnTo>
                  <a:lnTo>
                    <a:pt x="14012" y="10579"/>
                  </a:lnTo>
                  <a:lnTo>
                    <a:pt x="13989" y="10498"/>
                  </a:lnTo>
                  <a:lnTo>
                    <a:pt x="13962" y="10419"/>
                  </a:lnTo>
                  <a:lnTo>
                    <a:pt x="13934" y="10341"/>
                  </a:lnTo>
                  <a:lnTo>
                    <a:pt x="13902" y="10266"/>
                  </a:lnTo>
                  <a:lnTo>
                    <a:pt x="13867" y="10191"/>
                  </a:lnTo>
                  <a:lnTo>
                    <a:pt x="13829" y="10117"/>
                  </a:lnTo>
                  <a:lnTo>
                    <a:pt x="13788" y="10047"/>
                  </a:lnTo>
                  <a:lnTo>
                    <a:pt x="13745" y="9977"/>
                  </a:lnTo>
                  <a:lnTo>
                    <a:pt x="13699" y="9910"/>
                  </a:lnTo>
                  <a:lnTo>
                    <a:pt x="13650" y="9844"/>
                  </a:lnTo>
                  <a:lnTo>
                    <a:pt x="13598" y="9781"/>
                  </a:lnTo>
                  <a:lnTo>
                    <a:pt x="13545" y="9719"/>
                  </a:lnTo>
                  <a:lnTo>
                    <a:pt x="13489" y="9661"/>
                  </a:lnTo>
                  <a:lnTo>
                    <a:pt x="13430" y="9605"/>
                  </a:lnTo>
                  <a:lnTo>
                    <a:pt x="13370" y="9550"/>
                  </a:lnTo>
                  <a:lnTo>
                    <a:pt x="13308" y="9499"/>
                  </a:lnTo>
                  <a:lnTo>
                    <a:pt x="13242" y="9449"/>
                  </a:lnTo>
                  <a:lnTo>
                    <a:pt x="13176" y="9402"/>
                  </a:lnTo>
                  <a:lnTo>
                    <a:pt x="13107" y="9359"/>
                  </a:lnTo>
                  <a:lnTo>
                    <a:pt x="13036" y="9317"/>
                  </a:lnTo>
                  <a:lnTo>
                    <a:pt x="12964" y="9279"/>
                  </a:lnTo>
                  <a:lnTo>
                    <a:pt x="12890" y="9244"/>
                  </a:lnTo>
                  <a:lnTo>
                    <a:pt x="12815" y="9212"/>
                  </a:lnTo>
                  <a:lnTo>
                    <a:pt x="12737" y="9182"/>
                  </a:lnTo>
                  <a:lnTo>
                    <a:pt x="12658" y="9156"/>
                  </a:lnTo>
                  <a:lnTo>
                    <a:pt x="12578" y="9133"/>
                  </a:lnTo>
                  <a:lnTo>
                    <a:pt x="12497" y="9113"/>
                  </a:lnTo>
                  <a:lnTo>
                    <a:pt x="12413" y="9097"/>
                  </a:lnTo>
                  <a:lnTo>
                    <a:pt x="12330" y="9085"/>
                  </a:lnTo>
                  <a:lnTo>
                    <a:pt x="12244" y="9076"/>
                  </a:lnTo>
                  <a:lnTo>
                    <a:pt x="12159" y="9070"/>
                  </a:lnTo>
                  <a:lnTo>
                    <a:pt x="12071" y="9068"/>
                  </a:lnTo>
                  <a:lnTo>
                    <a:pt x="11984" y="9070"/>
                  </a:lnTo>
                  <a:lnTo>
                    <a:pt x="11898" y="9076"/>
                  </a:lnTo>
                  <a:lnTo>
                    <a:pt x="11813" y="9085"/>
                  </a:lnTo>
                  <a:lnTo>
                    <a:pt x="11729" y="9097"/>
                  </a:lnTo>
                  <a:lnTo>
                    <a:pt x="11646" y="9113"/>
                  </a:lnTo>
                  <a:lnTo>
                    <a:pt x="11564" y="9133"/>
                  </a:lnTo>
                  <a:lnTo>
                    <a:pt x="11484" y="9156"/>
                  </a:lnTo>
                  <a:lnTo>
                    <a:pt x="11405" y="9182"/>
                  </a:lnTo>
                  <a:lnTo>
                    <a:pt x="11328" y="9212"/>
                  </a:lnTo>
                  <a:lnTo>
                    <a:pt x="11252" y="9244"/>
                  </a:lnTo>
                  <a:lnTo>
                    <a:pt x="11178" y="9279"/>
                  </a:lnTo>
                  <a:lnTo>
                    <a:pt x="11106" y="9317"/>
                  </a:lnTo>
                  <a:lnTo>
                    <a:pt x="11035" y="9359"/>
                  </a:lnTo>
                  <a:lnTo>
                    <a:pt x="10967" y="9402"/>
                  </a:lnTo>
                  <a:lnTo>
                    <a:pt x="10899" y="9449"/>
                  </a:lnTo>
                  <a:lnTo>
                    <a:pt x="10835" y="9499"/>
                  </a:lnTo>
                  <a:lnTo>
                    <a:pt x="10772" y="9550"/>
                  </a:lnTo>
                  <a:lnTo>
                    <a:pt x="10711" y="9605"/>
                  </a:lnTo>
                  <a:lnTo>
                    <a:pt x="10653" y="9661"/>
                  </a:lnTo>
                  <a:lnTo>
                    <a:pt x="10597" y="9719"/>
                  </a:lnTo>
                  <a:lnTo>
                    <a:pt x="10543" y="9781"/>
                  </a:lnTo>
                  <a:lnTo>
                    <a:pt x="10492" y="9844"/>
                  </a:lnTo>
                  <a:lnTo>
                    <a:pt x="10444" y="9910"/>
                  </a:lnTo>
                  <a:lnTo>
                    <a:pt x="10397" y="9977"/>
                  </a:lnTo>
                  <a:lnTo>
                    <a:pt x="10354" y="10047"/>
                  </a:lnTo>
                  <a:lnTo>
                    <a:pt x="10313" y="10117"/>
                  </a:lnTo>
                  <a:lnTo>
                    <a:pt x="10275" y="10191"/>
                  </a:lnTo>
                  <a:lnTo>
                    <a:pt x="10240" y="10266"/>
                  </a:lnTo>
                  <a:lnTo>
                    <a:pt x="10208" y="10341"/>
                  </a:lnTo>
                  <a:lnTo>
                    <a:pt x="10179" y="10419"/>
                  </a:lnTo>
                  <a:lnTo>
                    <a:pt x="10153" y="10498"/>
                  </a:lnTo>
                  <a:lnTo>
                    <a:pt x="10131" y="10579"/>
                  </a:lnTo>
                  <a:lnTo>
                    <a:pt x="7473" y="10579"/>
                  </a:lnTo>
                  <a:lnTo>
                    <a:pt x="7450" y="10498"/>
                  </a:lnTo>
                  <a:lnTo>
                    <a:pt x="7425" y="10419"/>
                  </a:lnTo>
                  <a:lnTo>
                    <a:pt x="7396" y="10341"/>
                  </a:lnTo>
                  <a:lnTo>
                    <a:pt x="7363" y="10266"/>
                  </a:lnTo>
                  <a:lnTo>
                    <a:pt x="7328" y="10191"/>
                  </a:lnTo>
                  <a:lnTo>
                    <a:pt x="7290" y="10117"/>
                  </a:lnTo>
                  <a:lnTo>
                    <a:pt x="7250" y="10047"/>
                  </a:lnTo>
                  <a:lnTo>
                    <a:pt x="7207" y="9977"/>
                  </a:lnTo>
                  <a:lnTo>
                    <a:pt x="7160" y="9910"/>
                  </a:lnTo>
                  <a:lnTo>
                    <a:pt x="7112" y="9844"/>
                  </a:lnTo>
                  <a:lnTo>
                    <a:pt x="7061" y="9781"/>
                  </a:lnTo>
                  <a:lnTo>
                    <a:pt x="7006" y="9719"/>
                  </a:lnTo>
                  <a:lnTo>
                    <a:pt x="6951" y="9661"/>
                  </a:lnTo>
                  <a:lnTo>
                    <a:pt x="6892" y="9605"/>
                  </a:lnTo>
                  <a:lnTo>
                    <a:pt x="6831" y="9550"/>
                  </a:lnTo>
                  <a:lnTo>
                    <a:pt x="6769" y="9499"/>
                  </a:lnTo>
                  <a:lnTo>
                    <a:pt x="6705" y="9449"/>
                  </a:lnTo>
                  <a:lnTo>
                    <a:pt x="6637" y="9402"/>
                  </a:lnTo>
                  <a:lnTo>
                    <a:pt x="6569" y="9359"/>
                  </a:lnTo>
                  <a:lnTo>
                    <a:pt x="6498" y="9317"/>
                  </a:lnTo>
                  <a:lnTo>
                    <a:pt x="6426" y="9279"/>
                  </a:lnTo>
                  <a:lnTo>
                    <a:pt x="6351" y="9244"/>
                  </a:lnTo>
                  <a:lnTo>
                    <a:pt x="6276" y="9212"/>
                  </a:lnTo>
                  <a:lnTo>
                    <a:pt x="6199" y="9182"/>
                  </a:lnTo>
                  <a:lnTo>
                    <a:pt x="6120" y="9156"/>
                  </a:lnTo>
                  <a:lnTo>
                    <a:pt x="6040" y="9133"/>
                  </a:lnTo>
                  <a:lnTo>
                    <a:pt x="5958" y="9113"/>
                  </a:lnTo>
                  <a:lnTo>
                    <a:pt x="5876" y="9097"/>
                  </a:lnTo>
                  <a:lnTo>
                    <a:pt x="5791" y="9085"/>
                  </a:lnTo>
                  <a:lnTo>
                    <a:pt x="5707" y="9076"/>
                  </a:lnTo>
                  <a:lnTo>
                    <a:pt x="5620" y="9070"/>
                  </a:lnTo>
                  <a:lnTo>
                    <a:pt x="5533" y="9068"/>
                  </a:lnTo>
                  <a:lnTo>
                    <a:pt x="5446" y="9070"/>
                  </a:lnTo>
                  <a:lnTo>
                    <a:pt x="5360" y="9076"/>
                  </a:lnTo>
                  <a:lnTo>
                    <a:pt x="5274" y="9085"/>
                  </a:lnTo>
                  <a:lnTo>
                    <a:pt x="5191" y="9097"/>
                  </a:lnTo>
                  <a:lnTo>
                    <a:pt x="5107" y="9113"/>
                  </a:lnTo>
                  <a:lnTo>
                    <a:pt x="5026" y="9133"/>
                  </a:lnTo>
                  <a:lnTo>
                    <a:pt x="4946" y="9156"/>
                  </a:lnTo>
                  <a:lnTo>
                    <a:pt x="4867" y="9182"/>
                  </a:lnTo>
                  <a:lnTo>
                    <a:pt x="4789" y="9212"/>
                  </a:lnTo>
                  <a:lnTo>
                    <a:pt x="4714" y="9244"/>
                  </a:lnTo>
                  <a:lnTo>
                    <a:pt x="4639" y="9279"/>
                  </a:lnTo>
                  <a:lnTo>
                    <a:pt x="4567" y="9317"/>
                  </a:lnTo>
                  <a:lnTo>
                    <a:pt x="4497" y="9359"/>
                  </a:lnTo>
                  <a:lnTo>
                    <a:pt x="4428" y="9402"/>
                  </a:lnTo>
                  <a:lnTo>
                    <a:pt x="4361" y="9449"/>
                  </a:lnTo>
                  <a:lnTo>
                    <a:pt x="4296" y="9499"/>
                  </a:lnTo>
                  <a:lnTo>
                    <a:pt x="4233" y="9550"/>
                  </a:lnTo>
                  <a:lnTo>
                    <a:pt x="4173" y="9605"/>
                  </a:lnTo>
                  <a:lnTo>
                    <a:pt x="4114" y="9661"/>
                  </a:lnTo>
                  <a:lnTo>
                    <a:pt x="4059" y="9719"/>
                  </a:lnTo>
                  <a:lnTo>
                    <a:pt x="4005" y="9781"/>
                  </a:lnTo>
                  <a:lnTo>
                    <a:pt x="3953" y="9844"/>
                  </a:lnTo>
                  <a:lnTo>
                    <a:pt x="3905" y="9910"/>
                  </a:lnTo>
                  <a:lnTo>
                    <a:pt x="3859" y="9977"/>
                  </a:lnTo>
                  <a:lnTo>
                    <a:pt x="3816" y="10047"/>
                  </a:lnTo>
                  <a:lnTo>
                    <a:pt x="3774" y="10117"/>
                  </a:lnTo>
                  <a:lnTo>
                    <a:pt x="3737" y="10191"/>
                  </a:lnTo>
                  <a:lnTo>
                    <a:pt x="3702" y="10266"/>
                  </a:lnTo>
                  <a:lnTo>
                    <a:pt x="3670" y="10341"/>
                  </a:lnTo>
                  <a:lnTo>
                    <a:pt x="3640" y="10419"/>
                  </a:lnTo>
                  <a:lnTo>
                    <a:pt x="3614" y="10498"/>
                  </a:lnTo>
                  <a:lnTo>
                    <a:pt x="3592" y="10579"/>
                  </a:lnTo>
                  <a:lnTo>
                    <a:pt x="3018" y="10579"/>
                  </a:lnTo>
                  <a:lnTo>
                    <a:pt x="2993" y="10578"/>
                  </a:lnTo>
                  <a:lnTo>
                    <a:pt x="2967" y="10577"/>
                  </a:lnTo>
                  <a:lnTo>
                    <a:pt x="2941" y="10573"/>
                  </a:lnTo>
                  <a:lnTo>
                    <a:pt x="2917" y="10569"/>
                  </a:lnTo>
                  <a:lnTo>
                    <a:pt x="2892" y="10563"/>
                  </a:lnTo>
                  <a:lnTo>
                    <a:pt x="2869" y="10557"/>
                  </a:lnTo>
                  <a:lnTo>
                    <a:pt x="2845" y="10549"/>
                  </a:lnTo>
                  <a:lnTo>
                    <a:pt x="2823" y="10540"/>
                  </a:lnTo>
                  <a:lnTo>
                    <a:pt x="2800" y="10530"/>
                  </a:lnTo>
                  <a:lnTo>
                    <a:pt x="2778" y="10519"/>
                  </a:lnTo>
                  <a:lnTo>
                    <a:pt x="2757" y="10506"/>
                  </a:lnTo>
                  <a:lnTo>
                    <a:pt x="2737" y="10493"/>
                  </a:lnTo>
                  <a:lnTo>
                    <a:pt x="2717" y="10479"/>
                  </a:lnTo>
                  <a:lnTo>
                    <a:pt x="2698" y="10464"/>
                  </a:lnTo>
                  <a:lnTo>
                    <a:pt x="2680" y="10448"/>
                  </a:lnTo>
                  <a:lnTo>
                    <a:pt x="2663" y="10432"/>
                  </a:lnTo>
                  <a:lnTo>
                    <a:pt x="2646" y="10414"/>
                  </a:lnTo>
                  <a:lnTo>
                    <a:pt x="2630" y="10396"/>
                  </a:lnTo>
                  <a:lnTo>
                    <a:pt x="2615" y="10376"/>
                  </a:lnTo>
                  <a:lnTo>
                    <a:pt x="2601" y="10357"/>
                  </a:lnTo>
                  <a:lnTo>
                    <a:pt x="2588" y="10337"/>
                  </a:lnTo>
                  <a:lnTo>
                    <a:pt x="2576" y="10316"/>
                  </a:lnTo>
                  <a:lnTo>
                    <a:pt x="2565" y="10294"/>
                  </a:lnTo>
                  <a:lnTo>
                    <a:pt x="2555" y="10272"/>
                  </a:lnTo>
                  <a:lnTo>
                    <a:pt x="2546" y="10248"/>
                  </a:lnTo>
                  <a:lnTo>
                    <a:pt x="2538" y="10225"/>
                  </a:lnTo>
                  <a:lnTo>
                    <a:pt x="2531" y="10201"/>
                  </a:lnTo>
                  <a:lnTo>
                    <a:pt x="2526" y="10177"/>
                  </a:lnTo>
                  <a:lnTo>
                    <a:pt x="2521" y="10152"/>
                  </a:lnTo>
                  <a:lnTo>
                    <a:pt x="2518" y="10127"/>
                  </a:lnTo>
                  <a:lnTo>
                    <a:pt x="2516" y="10101"/>
                  </a:lnTo>
                  <a:lnTo>
                    <a:pt x="2515" y="10075"/>
                  </a:lnTo>
                  <a:lnTo>
                    <a:pt x="2515" y="8564"/>
                  </a:lnTo>
                  <a:lnTo>
                    <a:pt x="9053" y="8564"/>
                  </a:lnTo>
                  <a:lnTo>
                    <a:pt x="9131" y="8562"/>
                  </a:lnTo>
                  <a:lnTo>
                    <a:pt x="9207" y="8557"/>
                  </a:lnTo>
                  <a:lnTo>
                    <a:pt x="9283" y="8547"/>
                  </a:lnTo>
                  <a:lnTo>
                    <a:pt x="9357" y="8533"/>
                  </a:lnTo>
                  <a:lnTo>
                    <a:pt x="9431" y="8516"/>
                  </a:lnTo>
                  <a:lnTo>
                    <a:pt x="9502" y="8496"/>
                  </a:lnTo>
                  <a:lnTo>
                    <a:pt x="9571" y="8472"/>
                  </a:lnTo>
                  <a:lnTo>
                    <a:pt x="9641" y="8445"/>
                  </a:lnTo>
                  <a:lnTo>
                    <a:pt x="9707" y="8415"/>
                  </a:lnTo>
                  <a:lnTo>
                    <a:pt x="9773" y="8381"/>
                  </a:lnTo>
                  <a:lnTo>
                    <a:pt x="9835" y="8345"/>
                  </a:lnTo>
                  <a:lnTo>
                    <a:pt x="9896" y="8306"/>
                  </a:lnTo>
                  <a:lnTo>
                    <a:pt x="9956" y="8263"/>
                  </a:lnTo>
                  <a:lnTo>
                    <a:pt x="10013" y="8218"/>
                  </a:lnTo>
                  <a:lnTo>
                    <a:pt x="10067" y="8171"/>
                  </a:lnTo>
                  <a:lnTo>
                    <a:pt x="10120" y="8120"/>
                  </a:lnTo>
                  <a:lnTo>
                    <a:pt x="10170" y="8068"/>
                  </a:lnTo>
                  <a:lnTo>
                    <a:pt x="10217" y="8014"/>
                  </a:lnTo>
                  <a:lnTo>
                    <a:pt x="10263" y="7956"/>
                  </a:lnTo>
                  <a:lnTo>
                    <a:pt x="10305" y="7897"/>
                  </a:lnTo>
                  <a:lnTo>
                    <a:pt x="10344" y="7836"/>
                  </a:lnTo>
                  <a:lnTo>
                    <a:pt x="10380" y="7773"/>
                  </a:lnTo>
                  <a:lnTo>
                    <a:pt x="10413" y="7707"/>
                  </a:lnTo>
                  <a:lnTo>
                    <a:pt x="10444" y="7641"/>
                  </a:lnTo>
                  <a:lnTo>
                    <a:pt x="10471" y="7572"/>
                  </a:lnTo>
                  <a:lnTo>
                    <a:pt x="10495" y="7502"/>
                  </a:lnTo>
                  <a:lnTo>
                    <a:pt x="10515" y="7430"/>
                  </a:lnTo>
                  <a:lnTo>
                    <a:pt x="10532" y="7357"/>
                  </a:lnTo>
                  <a:lnTo>
                    <a:pt x="10545" y="7283"/>
                  </a:lnTo>
                  <a:lnTo>
                    <a:pt x="10554" y="7207"/>
                  </a:lnTo>
                  <a:lnTo>
                    <a:pt x="10560" y="7131"/>
                  </a:lnTo>
                  <a:lnTo>
                    <a:pt x="10562" y="7052"/>
                  </a:lnTo>
                  <a:lnTo>
                    <a:pt x="10562" y="3527"/>
                  </a:lnTo>
                  <a:lnTo>
                    <a:pt x="12574" y="3527"/>
                  </a:lnTo>
                  <a:lnTo>
                    <a:pt x="12605" y="3528"/>
                  </a:lnTo>
                  <a:lnTo>
                    <a:pt x="12637" y="3530"/>
                  </a:lnTo>
                  <a:lnTo>
                    <a:pt x="12668" y="3535"/>
                  </a:lnTo>
                  <a:lnTo>
                    <a:pt x="12698" y="3542"/>
                  </a:lnTo>
                  <a:lnTo>
                    <a:pt x="12727" y="3550"/>
                  </a:lnTo>
                  <a:lnTo>
                    <a:pt x="12756" y="3560"/>
                  </a:lnTo>
                  <a:lnTo>
                    <a:pt x="12784" y="3572"/>
                  </a:lnTo>
                  <a:lnTo>
                    <a:pt x="12812" y="3586"/>
                  </a:lnTo>
                  <a:lnTo>
                    <a:pt x="12838" y="3601"/>
                  </a:lnTo>
                  <a:lnTo>
                    <a:pt x="12864" y="3618"/>
                  </a:lnTo>
                  <a:lnTo>
                    <a:pt x="12888" y="3636"/>
                  </a:lnTo>
                  <a:lnTo>
                    <a:pt x="12911" y="3657"/>
                  </a:lnTo>
                  <a:lnTo>
                    <a:pt x="12933" y="3678"/>
                  </a:lnTo>
                  <a:lnTo>
                    <a:pt x="12954" y="3701"/>
                  </a:lnTo>
                  <a:lnTo>
                    <a:pt x="12975" y="3725"/>
                  </a:lnTo>
                  <a:lnTo>
                    <a:pt x="12993" y="3750"/>
                  </a:lnTo>
                  <a:lnTo>
                    <a:pt x="15005" y="6773"/>
                  </a:lnTo>
                  <a:lnTo>
                    <a:pt x="15015" y="6788"/>
                  </a:lnTo>
                  <a:lnTo>
                    <a:pt x="15024" y="6804"/>
                  </a:lnTo>
                  <a:lnTo>
                    <a:pt x="15033" y="6822"/>
                  </a:lnTo>
                  <a:lnTo>
                    <a:pt x="15041" y="6838"/>
                  </a:lnTo>
                  <a:lnTo>
                    <a:pt x="15049" y="6855"/>
                  </a:lnTo>
                  <a:lnTo>
                    <a:pt x="15056" y="6872"/>
                  </a:lnTo>
                  <a:lnTo>
                    <a:pt x="15062" y="6889"/>
                  </a:lnTo>
                  <a:lnTo>
                    <a:pt x="15067" y="6907"/>
                  </a:lnTo>
                  <a:lnTo>
                    <a:pt x="15072" y="6924"/>
                  </a:lnTo>
                  <a:lnTo>
                    <a:pt x="15077" y="6942"/>
                  </a:lnTo>
                  <a:lnTo>
                    <a:pt x="15081" y="6961"/>
                  </a:lnTo>
                  <a:lnTo>
                    <a:pt x="15084" y="6979"/>
                  </a:lnTo>
                  <a:lnTo>
                    <a:pt x="15086" y="6997"/>
                  </a:lnTo>
                  <a:lnTo>
                    <a:pt x="15088" y="7016"/>
                  </a:lnTo>
                  <a:lnTo>
                    <a:pt x="15089" y="7034"/>
                  </a:lnTo>
                  <a:lnTo>
                    <a:pt x="15089" y="7052"/>
                  </a:lnTo>
                  <a:lnTo>
                    <a:pt x="15089" y="10075"/>
                  </a:lnTo>
                  <a:close/>
                  <a:moveTo>
                    <a:pt x="12071" y="12090"/>
                  </a:moveTo>
                  <a:lnTo>
                    <a:pt x="12020" y="12089"/>
                  </a:lnTo>
                  <a:lnTo>
                    <a:pt x="11969" y="12085"/>
                  </a:lnTo>
                  <a:lnTo>
                    <a:pt x="11918" y="12078"/>
                  </a:lnTo>
                  <a:lnTo>
                    <a:pt x="11869" y="12070"/>
                  </a:lnTo>
                  <a:lnTo>
                    <a:pt x="11820" y="12058"/>
                  </a:lnTo>
                  <a:lnTo>
                    <a:pt x="11772" y="12045"/>
                  </a:lnTo>
                  <a:lnTo>
                    <a:pt x="11725" y="12029"/>
                  </a:lnTo>
                  <a:lnTo>
                    <a:pt x="11680" y="12011"/>
                  </a:lnTo>
                  <a:lnTo>
                    <a:pt x="11636" y="11991"/>
                  </a:lnTo>
                  <a:lnTo>
                    <a:pt x="11591" y="11968"/>
                  </a:lnTo>
                  <a:lnTo>
                    <a:pt x="11550" y="11944"/>
                  </a:lnTo>
                  <a:lnTo>
                    <a:pt x="11509" y="11918"/>
                  </a:lnTo>
                  <a:lnTo>
                    <a:pt x="11470" y="11890"/>
                  </a:lnTo>
                  <a:lnTo>
                    <a:pt x="11431" y="11861"/>
                  </a:lnTo>
                  <a:lnTo>
                    <a:pt x="11395" y="11828"/>
                  </a:lnTo>
                  <a:lnTo>
                    <a:pt x="11360" y="11795"/>
                  </a:lnTo>
                  <a:lnTo>
                    <a:pt x="11327" y="11760"/>
                  </a:lnTo>
                  <a:lnTo>
                    <a:pt x="11295" y="11724"/>
                  </a:lnTo>
                  <a:lnTo>
                    <a:pt x="11265" y="11685"/>
                  </a:lnTo>
                  <a:lnTo>
                    <a:pt x="11237" y="11646"/>
                  </a:lnTo>
                  <a:lnTo>
                    <a:pt x="11211" y="11606"/>
                  </a:lnTo>
                  <a:lnTo>
                    <a:pt x="11187" y="11563"/>
                  </a:lnTo>
                  <a:lnTo>
                    <a:pt x="11165" y="11520"/>
                  </a:lnTo>
                  <a:lnTo>
                    <a:pt x="11145" y="11475"/>
                  </a:lnTo>
                  <a:lnTo>
                    <a:pt x="11127" y="11429"/>
                  </a:lnTo>
                  <a:lnTo>
                    <a:pt x="11111" y="11382"/>
                  </a:lnTo>
                  <a:lnTo>
                    <a:pt x="11098" y="11335"/>
                  </a:lnTo>
                  <a:lnTo>
                    <a:pt x="11086" y="11286"/>
                  </a:lnTo>
                  <a:lnTo>
                    <a:pt x="11077" y="11236"/>
                  </a:lnTo>
                  <a:lnTo>
                    <a:pt x="11070" y="11186"/>
                  </a:lnTo>
                  <a:lnTo>
                    <a:pt x="11067" y="11135"/>
                  </a:lnTo>
                  <a:lnTo>
                    <a:pt x="11065" y="11083"/>
                  </a:lnTo>
                  <a:lnTo>
                    <a:pt x="11067" y="11031"/>
                  </a:lnTo>
                  <a:lnTo>
                    <a:pt x="11070" y="10980"/>
                  </a:lnTo>
                  <a:lnTo>
                    <a:pt x="11077" y="10930"/>
                  </a:lnTo>
                  <a:lnTo>
                    <a:pt x="11086" y="10880"/>
                  </a:lnTo>
                  <a:lnTo>
                    <a:pt x="11098" y="10831"/>
                  </a:lnTo>
                  <a:lnTo>
                    <a:pt x="11111" y="10784"/>
                  </a:lnTo>
                  <a:lnTo>
                    <a:pt x="11127" y="10736"/>
                  </a:lnTo>
                  <a:lnTo>
                    <a:pt x="11145" y="10691"/>
                  </a:lnTo>
                  <a:lnTo>
                    <a:pt x="11165" y="10646"/>
                  </a:lnTo>
                  <a:lnTo>
                    <a:pt x="11187" y="10603"/>
                  </a:lnTo>
                  <a:lnTo>
                    <a:pt x="11211" y="10561"/>
                  </a:lnTo>
                  <a:lnTo>
                    <a:pt x="11237" y="10520"/>
                  </a:lnTo>
                  <a:lnTo>
                    <a:pt x="11265" y="10480"/>
                  </a:lnTo>
                  <a:lnTo>
                    <a:pt x="11295" y="10442"/>
                  </a:lnTo>
                  <a:lnTo>
                    <a:pt x="11327" y="10406"/>
                  </a:lnTo>
                  <a:lnTo>
                    <a:pt x="11360" y="10370"/>
                  </a:lnTo>
                  <a:lnTo>
                    <a:pt x="11395" y="10337"/>
                  </a:lnTo>
                  <a:lnTo>
                    <a:pt x="11431" y="10306"/>
                  </a:lnTo>
                  <a:lnTo>
                    <a:pt x="11470" y="10276"/>
                  </a:lnTo>
                  <a:lnTo>
                    <a:pt x="11509" y="10247"/>
                  </a:lnTo>
                  <a:lnTo>
                    <a:pt x="11550" y="10221"/>
                  </a:lnTo>
                  <a:lnTo>
                    <a:pt x="11591" y="10197"/>
                  </a:lnTo>
                  <a:lnTo>
                    <a:pt x="11636" y="10175"/>
                  </a:lnTo>
                  <a:lnTo>
                    <a:pt x="11680" y="10155"/>
                  </a:lnTo>
                  <a:lnTo>
                    <a:pt x="11725" y="10137"/>
                  </a:lnTo>
                  <a:lnTo>
                    <a:pt x="11772" y="10120"/>
                  </a:lnTo>
                  <a:lnTo>
                    <a:pt x="11820" y="10107"/>
                  </a:lnTo>
                  <a:lnTo>
                    <a:pt x="11869" y="10096"/>
                  </a:lnTo>
                  <a:lnTo>
                    <a:pt x="11918" y="10087"/>
                  </a:lnTo>
                  <a:lnTo>
                    <a:pt x="11969" y="10080"/>
                  </a:lnTo>
                  <a:lnTo>
                    <a:pt x="12020" y="10076"/>
                  </a:lnTo>
                  <a:lnTo>
                    <a:pt x="12071" y="10075"/>
                  </a:lnTo>
                  <a:lnTo>
                    <a:pt x="12124" y="10076"/>
                  </a:lnTo>
                  <a:lnTo>
                    <a:pt x="12174" y="10080"/>
                  </a:lnTo>
                  <a:lnTo>
                    <a:pt x="12224" y="10087"/>
                  </a:lnTo>
                  <a:lnTo>
                    <a:pt x="12274" y="10096"/>
                  </a:lnTo>
                  <a:lnTo>
                    <a:pt x="12323" y="10107"/>
                  </a:lnTo>
                  <a:lnTo>
                    <a:pt x="12370" y="10120"/>
                  </a:lnTo>
                  <a:lnTo>
                    <a:pt x="12417" y="10137"/>
                  </a:lnTo>
                  <a:lnTo>
                    <a:pt x="12463" y="10155"/>
                  </a:lnTo>
                  <a:lnTo>
                    <a:pt x="12508" y="10175"/>
                  </a:lnTo>
                  <a:lnTo>
                    <a:pt x="12551" y="10197"/>
                  </a:lnTo>
                  <a:lnTo>
                    <a:pt x="12593" y="10221"/>
                  </a:lnTo>
                  <a:lnTo>
                    <a:pt x="12634" y="10247"/>
                  </a:lnTo>
                  <a:lnTo>
                    <a:pt x="12673" y="10276"/>
                  </a:lnTo>
                  <a:lnTo>
                    <a:pt x="12711" y="10306"/>
                  </a:lnTo>
                  <a:lnTo>
                    <a:pt x="12747" y="10337"/>
                  </a:lnTo>
                  <a:lnTo>
                    <a:pt x="12782" y="10370"/>
                  </a:lnTo>
                  <a:lnTo>
                    <a:pt x="12816" y="10406"/>
                  </a:lnTo>
                  <a:lnTo>
                    <a:pt x="12848" y="10442"/>
                  </a:lnTo>
                  <a:lnTo>
                    <a:pt x="12877" y="10480"/>
                  </a:lnTo>
                  <a:lnTo>
                    <a:pt x="12905" y="10520"/>
                  </a:lnTo>
                  <a:lnTo>
                    <a:pt x="12931" y="10561"/>
                  </a:lnTo>
                  <a:lnTo>
                    <a:pt x="12955" y="10603"/>
                  </a:lnTo>
                  <a:lnTo>
                    <a:pt x="12978" y="10646"/>
                  </a:lnTo>
                  <a:lnTo>
                    <a:pt x="12999" y="10691"/>
                  </a:lnTo>
                  <a:lnTo>
                    <a:pt x="13016" y="10736"/>
                  </a:lnTo>
                  <a:lnTo>
                    <a:pt x="13032" y="10784"/>
                  </a:lnTo>
                  <a:lnTo>
                    <a:pt x="13046" y="10831"/>
                  </a:lnTo>
                  <a:lnTo>
                    <a:pt x="13057" y="10880"/>
                  </a:lnTo>
                  <a:lnTo>
                    <a:pt x="13066" y="10930"/>
                  </a:lnTo>
                  <a:lnTo>
                    <a:pt x="13072" y="10980"/>
                  </a:lnTo>
                  <a:lnTo>
                    <a:pt x="13076" y="11031"/>
                  </a:lnTo>
                  <a:lnTo>
                    <a:pt x="13077" y="11083"/>
                  </a:lnTo>
                  <a:lnTo>
                    <a:pt x="13076" y="11135"/>
                  </a:lnTo>
                  <a:lnTo>
                    <a:pt x="13072" y="11186"/>
                  </a:lnTo>
                  <a:lnTo>
                    <a:pt x="13066" y="11236"/>
                  </a:lnTo>
                  <a:lnTo>
                    <a:pt x="13057" y="11286"/>
                  </a:lnTo>
                  <a:lnTo>
                    <a:pt x="13046" y="11335"/>
                  </a:lnTo>
                  <a:lnTo>
                    <a:pt x="13032" y="11382"/>
                  </a:lnTo>
                  <a:lnTo>
                    <a:pt x="13016" y="11429"/>
                  </a:lnTo>
                  <a:lnTo>
                    <a:pt x="12999" y="11475"/>
                  </a:lnTo>
                  <a:lnTo>
                    <a:pt x="12978" y="11520"/>
                  </a:lnTo>
                  <a:lnTo>
                    <a:pt x="12955" y="11563"/>
                  </a:lnTo>
                  <a:lnTo>
                    <a:pt x="12931" y="11606"/>
                  </a:lnTo>
                  <a:lnTo>
                    <a:pt x="12905" y="11646"/>
                  </a:lnTo>
                  <a:lnTo>
                    <a:pt x="12877" y="11685"/>
                  </a:lnTo>
                  <a:lnTo>
                    <a:pt x="12848" y="11724"/>
                  </a:lnTo>
                  <a:lnTo>
                    <a:pt x="12816" y="11760"/>
                  </a:lnTo>
                  <a:lnTo>
                    <a:pt x="12782" y="11795"/>
                  </a:lnTo>
                  <a:lnTo>
                    <a:pt x="12747" y="11828"/>
                  </a:lnTo>
                  <a:lnTo>
                    <a:pt x="12711" y="11861"/>
                  </a:lnTo>
                  <a:lnTo>
                    <a:pt x="12673" y="11890"/>
                  </a:lnTo>
                  <a:lnTo>
                    <a:pt x="12634" y="11918"/>
                  </a:lnTo>
                  <a:lnTo>
                    <a:pt x="12593" y="11944"/>
                  </a:lnTo>
                  <a:lnTo>
                    <a:pt x="12551" y="11968"/>
                  </a:lnTo>
                  <a:lnTo>
                    <a:pt x="12508" y="11991"/>
                  </a:lnTo>
                  <a:lnTo>
                    <a:pt x="12463" y="12011"/>
                  </a:lnTo>
                  <a:lnTo>
                    <a:pt x="12417" y="12029"/>
                  </a:lnTo>
                  <a:lnTo>
                    <a:pt x="12370" y="12045"/>
                  </a:lnTo>
                  <a:lnTo>
                    <a:pt x="12323" y="12058"/>
                  </a:lnTo>
                  <a:lnTo>
                    <a:pt x="12274" y="12070"/>
                  </a:lnTo>
                  <a:lnTo>
                    <a:pt x="12224" y="12078"/>
                  </a:lnTo>
                  <a:lnTo>
                    <a:pt x="12174" y="12085"/>
                  </a:lnTo>
                  <a:lnTo>
                    <a:pt x="12124" y="12089"/>
                  </a:lnTo>
                  <a:lnTo>
                    <a:pt x="12071" y="12090"/>
                  </a:lnTo>
                  <a:close/>
                  <a:moveTo>
                    <a:pt x="5533" y="12090"/>
                  </a:moveTo>
                  <a:lnTo>
                    <a:pt x="5481" y="12089"/>
                  </a:lnTo>
                  <a:lnTo>
                    <a:pt x="5430" y="12085"/>
                  </a:lnTo>
                  <a:lnTo>
                    <a:pt x="5380" y="12078"/>
                  </a:lnTo>
                  <a:lnTo>
                    <a:pt x="5330" y="12070"/>
                  </a:lnTo>
                  <a:lnTo>
                    <a:pt x="5281" y="12058"/>
                  </a:lnTo>
                  <a:lnTo>
                    <a:pt x="5234" y="12045"/>
                  </a:lnTo>
                  <a:lnTo>
                    <a:pt x="5187" y="12029"/>
                  </a:lnTo>
                  <a:lnTo>
                    <a:pt x="5141" y="12011"/>
                  </a:lnTo>
                  <a:lnTo>
                    <a:pt x="5097" y="11991"/>
                  </a:lnTo>
                  <a:lnTo>
                    <a:pt x="5054" y="11968"/>
                  </a:lnTo>
                  <a:lnTo>
                    <a:pt x="5012" y="11944"/>
                  </a:lnTo>
                  <a:lnTo>
                    <a:pt x="4970" y="11918"/>
                  </a:lnTo>
                  <a:lnTo>
                    <a:pt x="4931" y="11890"/>
                  </a:lnTo>
                  <a:lnTo>
                    <a:pt x="4893" y="11861"/>
                  </a:lnTo>
                  <a:lnTo>
                    <a:pt x="4857" y="11828"/>
                  </a:lnTo>
                  <a:lnTo>
                    <a:pt x="4821" y="11795"/>
                  </a:lnTo>
                  <a:lnTo>
                    <a:pt x="4788" y="11760"/>
                  </a:lnTo>
                  <a:lnTo>
                    <a:pt x="4757" y="11724"/>
                  </a:lnTo>
                  <a:lnTo>
                    <a:pt x="4727" y="11685"/>
                  </a:lnTo>
                  <a:lnTo>
                    <a:pt x="4699" y="11646"/>
                  </a:lnTo>
                  <a:lnTo>
                    <a:pt x="4673" y="11606"/>
                  </a:lnTo>
                  <a:lnTo>
                    <a:pt x="4648" y="11563"/>
                  </a:lnTo>
                  <a:lnTo>
                    <a:pt x="4626" y="11520"/>
                  </a:lnTo>
                  <a:lnTo>
                    <a:pt x="4606" y="11475"/>
                  </a:lnTo>
                  <a:lnTo>
                    <a:pt x="4588" y="11429"/>
                  </a:lnTo>
                  <a:lnTo>
                    <a:pt x="4572" y="11382"/>
                  </a:lnTo>
                  <a:lnTo>
                    <a:pt x="4559" y="11335"/>
                  </a:lnTo>
                  <a:lnTo>
                    <a:pt x="4548" y="11286"/>
                  </a:lnTo>
                  <a:lnTo>
                    <a:pt x="4539" y="11236"/>
                  </a:lnTo>
                  <a:lnTo>
                    <a:pt x="4533" y="11186"/>
                  </a:lnTo>
                  <a:lnTo>
                    <a:pt x="4529" y="11135"/>
                  </a:lnTo>
                  <a:lnTo>
                    <a:pt x="4527" y="11083"/>
                  </a:lnTo>
                  <a:lnTo>
                    <a:pt x="4529" y="11031"/>
                  </a:lnTo>
                  <a:lnTo>
                    <a:pt x="4533" y="10980"/>
                  </a:lnTo>
                  <a:lnTo>
                    <a:pt x="4539" y="10930"/>
                  </a:lnTo>
                  <a:lnTo>
                    <a:pt x="4548" y="10880"/>
                  </a:lnTo>
                  <a:lnTo>
                    <a:pt x="4559" y="10831"/>
                  </a:lnTo>
                  <a:lnTo>
                    <a:pt x="4572" y="10784"/>
                  </a:lnTo>
                  <a:lnTo>
                    <a:pt x="4588" y="10736"/>
                  </a:lnTo>
                  <a:lnTo>
                    <a:pt x="4606" y="10691"/>
                  </a:lnTo>
                  <a:lnTo>
                    <a:pt x="4626" y="10646"/>
                  </a:lnTo>
                  <a:lnTo>
                    <a:pt x="4648" y="10603"/>
                  </a:lnTo>
                  <a:lnTo>
                    <a:pt x="4673" y="10561"/>
                  </a:lnTo>
                  <a:lnTo>
                    <a:pt x="4699" y="10520"/>
                  </a:lnTo>
                  <a:lnTo>
                    <a:pt x="4727" y="10480"/>
                  </a:lnTo>
                  <a:lnTo>
                    <a:pt x="4757" y="10442"/>
                  </a:lnTo>
                  <a:lnTo>
                    <a:pt x="4788" y="10406"/>
                  </a:lnTo>
                  <a:lnTo>
                    <a:pt x="4821" y="10370"/>
                  </a:lnTo>
                  <a:lnTo>
                    <a:pt x="4857" y="10337"/>
                  </a:lnTo>
                  <a:lnTo>
                    <a:pt x="4893" y="10306"/>
                  </a:lnTo>
                  <a:lnTo>
                    <a:pt x="4931" y="10276"/>
                  </a:lnTo>
                  <a:lnTo>
                    <a:pt x="4970" y="10247"/>
                  </a:lnTo>
                  <a:lnTo>
                    <a:pt x="5012" y="10221"/>
                  </a:lnTo>
                  <a:lnTo>
                    <a:pt x="5054" y="10197"/>
                  </a:lnTo>
                  <a:lnTo>
                    <a:pt x="5097" y="10175"/>
                  </a:lnTo>
                  <a:lnTo>
                    <a:pt x="5141" y="10155"/>
                  </a:lnTo>
                  <a:lnTo>
                    <a:pt x="5187" y="10137"/>
                  </a:lnTo>
                  <a:lnTo>
                    <a:pt x="5234" y="10120"/>
                  </a:lnTo>
                  <a:lnTo>
                    <a:pt x="5281" y="10107"/>
                  </a:lnTo>
                  <a:lnTo>
                    <a:pt x="5330" y="10096"/>
                  </a:lnTo>
                  <a:lnTo>
                    <a:pt x="5380" y="10087"/>
                  </a:lnTo>
                  <a:lnTo>
                    <a:pt x="5430" y="10080"/>
                  </a:lnTo>
                  <a:lnTo>
                    <a:pt x="5481" y="10076"/>
                  </a:lnTo>
                  <a:lnTo>
                    <a:pt x="5533" y="10075"/>
                  </a:lnTo>
                  <a:lnTo>
                    <a:pt x="5585" y="10076"/>
                  </a:lnTo>
                  <a:lnTo>
                    <a:pt x="5636" y="10080"/>
                  </a:lnTo>
                  <a:lnTo>
                    <a:pt x="5687" y="10087"/>
                  </a:lnTo>
                  <a:lnTo>
                    <a:pt x="5736" y="10096"/>
                  </a:lnTo>
                  <a:lnTo>
                    <a:pt x="5784" y="10107"/>
                  </a:lnTo>
                  <a:lnTo>
                    <a:pt x="5832" y="10120"/>
                  </a:lnTo>
                  <a:lnTo>
                    <a:pt x="5879" y="10137"/>
                  </a:lnTo>
                  <a:lnTo>
                    <a:pt x="5924" y="10155"/>
                  </a:lnTo>
                  <a:lnTo>
                    <a:pt x="5969" y="10175"/>
                  </a:lnTo>
                  <a:lnTo>
                    <a:pt x="6012" y="10197"/>
                  </a:lnTo>
                  <a:lnTo>
                    <a:pt x="6055" y="10221"/>
                  </a:lnTo>
                  <a:lnTo>
                    <a:pt x="6095" y="10247"/>
                  </a:lnTo>
                  <a:lnTo>
                    <a:pt x="6135" y="10276"/>
                  </a:lnTo>
                  <a:lnTo>
                    <a:pt x="6172" y="10306"/>
                  </a:lnTo>
                  <a:lnTo>
                    <a:pt x="6210" y="10337"/>
                  </a:lnTo>
                  <a:lnTo>
                    <a:pt x="6244" y="10370"/>
                  </a:lnTo>
                  <a:lnTo>
                    <a:pt x="6277" y="10406"/>
                  </a:lnTo>
                  <a:lnTo>
                    <a:pt x="6309" y="10442"/>
                  </a:lnTo>
                  <a:lnTo>
                    <a:pt x="6339" y="10480"/>
                  </a:lnTo>
                  <a:lnTo>
                    <a:pt x="6368" y="10520"/>
                  </a:lnTo>
                  <a:lnTo>
                    <a:pt x="6394" y="10561"/>
                  </a:lnTo>
                  <a:lnTo>
                    <a:pt x="6418" y="10603"/>
                  </a:lnTo>
                  <a:lnTo>
                    <a:pt x="6440" y="10646"/>
                  </a:lnTo>
                  <a:lnTo>
                    <a:pt x="6460" y="10691"/>
                  </a:lnTo>
                  <a:lnTo>
                    <a:pt x="6478" y="10736"/>
                  </a:lnTo>
                  <a:lnTo>
                    <a:pt x="6493" y="10784"/>
                  </a:lnTo>
                  <a:lnTo>
                    <a:pt x="6507" y="10831"/>
                  </a:lnTo>
                  <a:lnTo>
                    <a:pt x="6518" y="10880"/>
                  </a:lnTo>
                  <a:lnTo>
                    <a:pt x="6528" y="10930"/>
                  </a:lnTo>
                  <a:lnTo>
                    <a:pt x="6534" y="10980"/>
                  </a:lnTo>
                  <a:lnTo>
                    <a:pt x="6538" y="11031"/>
                  </a:lnTo>
                  <a:lnTo>
                    <a:pt x="6539" y="11083"/>
                  </a:lnTo>
                  <a:lnTo>
                    <a:pt x="6538" y="11135"/>
                  </a:lnTo>
                  <a:lnTo>
                    <a:pt x="6534" y="11186"/>
                  </a:lnTo>
                  <a:lnTo>
                    <a:pt x="6528" y="11236"/>
                  </a:lnTo>
                  <a:lnTo>
                    <a:pt x="6518" y="11286"/>
                  </a:lnTo>
                  <a:lnTo>
                    <a:pt x="6507" y="11335"/>
                  </a:lnTo>
                  <a:lnTo>
                    <a:pt x="6493" y="11382"/>
                  </a:lnTo>
                  <a:lnTo>
                    <a:pt x="6478" y="11429"/>
                  </a:lnTo>
                  <a:lnTo>
                    <a:pt x="6460" y="11475"/>
                  </a:lnTo>
                  <a:lnTo>
                    <a:pt x="6440" y="11520"/>
                  </a:lnTo>
                  <a:lnTo>
                    <a:pt x="6418" y="11563"/>
                  </a:lnTo>
                  <a:lnTo>
                    <a:pt x="6394" y="11606"/>
                  </a:lnTo>
                  <a:lnTo>
                    <a:pt x="6368" y="11646"/>
                  </a:lnTo>
                  <a:lnTo>
                    <a:pt x="6339" y="11685"/>
                  </a:lnTo>
                  <a:lnTo>
                    <a:pt x="6309" y="11724"/>
                  </a:lnTo>
                  <a:lnTo>
                    <a:pt x="6277" y="11760"/>
                  </a:lnTo>
                  <a:lnTo>
                    <a:pt x="6244" y="11795"/>
                  </a:lnTo>
                  <a:lnTo>
                    <a:pt x="6210" y="11828"/>
                  </a:lnTo>
                  <a:lnTo>
                    <a:pt x="6172" y="11861"/>
                  </a:lnTo>
                  <a:lnTo>
                    <a:pt x="6135" y="11890"/>
                  </a:lnTo>
                  <a:lnTo>
                    <a:pt x="6095" y="11918"/>
                  </a:lnTo>
                  <a:lnTo>
                    <a:pt x="6055" y="11944"/>
                  </a:lnTo>
                  <a:lnTo>
                    <a:pt x="6012" y="11968"/>
                  </a:lnTo>
                  <a:lnTo>
                    <a:pt x="5969" y="11991"/>
                  </a:lnTo>
                  <a:lnTo>
                    <a:pt x="5924" y="12011"/>
                  </a:lnTo>
                  <a:lnTo>
                    <a:pt x="5879" y="12029"/>
                  </a:lnTo>
                  <a:lnTo>
                    <a:pt x="5832" y="12045"/>
                  </a:lnTo>
                  <a:lnTo>
                    <a:pt x="5784" y="12058"/>
                  </a:lnTo>
                  <a:lnTo>
                    <a:pt x="5736" y="12070"/>
                  </a:lnTo>
                  <a:lnTo>
                    <a:pt x="5687" y="12078"/>
                  </a:lnTo>
                  <a:lnTo>
                    <a:pt x="5636" y="12085"/>
                  </a:lnTo>
                  <a:lnTo>
                    <a:pt x="5585" y="12089"/>
                  </a:lnTo>
                  <a:lnTo>
                    <a:pt x="5533" y="12090"/>
                  </a:lnTo>
                  <a:close/>
                  <a:moveTo>
                    <a:pt x="1509" y="7556"/>
                  </a:moveTo>
                  <a:lnTo>
                    <a:pt x="1483" y="7556"/>
                  </a:lnTo>
                  <a:lnTo>
                    <a:pt x="1458" y="7554"/>
                  </a:lnTo>
                  <a:lnTo>
                    <a:pt x="1432" y="7551"/>
                  </a:lnTo>
                  <a:lnTo>
                    <a:pt x="1407" y="7546"/>
                  </a:lnTo>
                  <a:lnTo>
                    <a:pt x="1383" y="7541"/>
                  </a:lnTo>
                  <a:lnTo>
                    <a:pt x="1359" y="7534"/>
                  </a:lnTo>
                  <a:lnTo>
                    <a:pt x="1336" y="7526"/>
                  </a:lnTo>
                  <a:lnTo>
                    <a:pt x="1313" y="7517"/>
                  </a:lnTo>
                  <a:lnTo>
                    <a:pt x="1291" y="7507"/>
                  </a:lnTo>
                  <a:lnTo>
                    <a:pt x="1269" y="7496"/>
                  </a:lnTo>
                  <a:lnTo>
                    <a:pt x="1248" y="7484"/>
                  </a:lnTo>
                  <a:lnTo>
                    <a:pt x="1228" y="7470"/>
                  </a:lnTo>
                  <a:lnTo>
                    <a:pt x="1208" y="7456"/>
                  </a:lnTo>
                  <a:lnTo>
                    <a:pt x="1189" y="7441"/>
                  </a:lnTo>
                  <a:lnTo>
                    <a:pt x="1171" y="7426"/>
                  </a:lnTo>
                  <a:lnTo>
                    <a:pt x="1154" y="7409"/>
                  </a:lnTo>
                  <a:lnTo>
                    <a:pt x="1137" y="7392"/>
                  </a:lnTo>
                  <a:lnTo>
                    <a:pt x="1121" y="7374"/>
                  </a:lnTo>
                  <a:lnTo>
                    <a:pt x="1106" y="7355"/>
                  </a:lnTo>
                  <a:lnTo>
                    <a:pt x="1091" y="7334"/>
                  </a:lnTo>
                  <a:lnTo>
                    <a:pt x="1078" y="7314"/>
                  </a:lnTo>
                  <a:lnTo>
                    <a:pt x="1066" y="7293"/>
                  </a:lnTo>
                  <a:lnTo>
                    <a:pt x="1055" y="7271"/>
                  </a:lnTo>
                  <a:lnTo>
                    <a:pt x="1045" y="7249"/>
                  </a:lnTo>
                  <a:lnTo>
                    <a:pt x="1036" y="7226"/>
                  </a:lnTo>
                  <a:lnTo>
                    <a:pt x="1029" y="7202"/>
                  </a:lnTo>
                  <a:lnTo>
                    <a:pt x="1022" y="7179"/>
                  </a:lnTo>
                  <a:lnTo>
                    <a:pt x="1016" y="7154"/>
                  </a:lnTo>
                  <a:lnTo>
                    <a:pt x="1012" y="7130"/>
                  </a:lnTo>
                  <a:lnTo>
                    <a:pt x="1009" y="7105"/>
                  </a:lnTo>
                  <a:lnTo>
                    <a:pt x="1007" y="7079"/>
                  </a:lnTo>
                  <a:lnTo>
                    <a:pt x="1006" y="7052"/>
                  </a:lnTo>
                  <a:lnTo>
                    <a:pt x="1006" y="1511"/>
                  </a:lnTo>
                  <a:lnTo>
                    <a:pt x="1007" y="1485"/>
                  </a:lnTo>
                  <a:lnTo>
                    <a:pt x="1009" y="1460"/>
                  </a:lnTo>
                  <a:lnTo>
                    <a:pt x="1012" y="1435"/>
                  </a:lnTo>
                  <a:lnTo>
                    <a:pt x="1016" y="1410"/>
                  </a:lnTo>
                  <a:lnTo>
                    <a:pt x="1022" y="1385"/>
                  </a:lnTo>
                  <a:lnTo>
                    <a:pt x="1029" y="1361"/>
                  </a:lnTo>
                  <a:lnTo>
                    <a:pt x="1036" y="1338"/>
                  </a:lnTo>
                  <a:lnTo>
                    <a:pt x="1045" y="1315"/>
                  </a:lnTo>
                  <a:lnTo>
                    <a:pt x="1055" y="1293"/>
                  </a:lnTo>
                  <a:lnTo>
                    <a:pt x="1066" y="1271"/>
                  </a:lnTo>
                  <a:lnTo>
                    <a:pt x="1078" y="1249"/>
                  </a:lnTo>
                  <a:lnTo>
                    <a:pt x="1091" y="1229"/>
                  </a:lnTo>
                  <a:lnTo>
                    <a:pt x="1106" y="1209"/>
                  </a:lnTo>
                  <a:lnTo>
                    <a:pt x="1121" y="1191"/>
                  </a:lnTo>
                  <a:lnTo>
                    <a:pt x="1137" y="1172"/>
                  </a:lnTo>
                  <a:lnTo>
                    <a:pt x="1154" y="1155"/>
                  </a:lnTo>
                  <a:lnTo>
                    <a:pt x="1171" y="1138"/>
                  </a:lnTo>
                  <a:lnTo>
                    <a:pt x="1189" y="1122"/>
                  </a:lnTo>
                  <a:lnTo>
                    <a:pt x="1208" y="1107"/>
                  </a:lnTo>
                  <a:lnTo>
                    <a:pt x="1228" y="1093"/>
                  </a:lnTo>
                  <a:lnTo>
                    <a:pt x="1248" y="1080"/>
                  </a:lnTo>
                  <a:lnTo>
                    <a:pt x="1269" y="1068"/>
                  </a:lnTo>
                  <a:lnTo>
                    <a:pt x="1291" y="1057"/>
                  </a:lnTo>
                  <a:lnTo>
                    <a:pt x="1313" y="1047"/>
                  </a:lnTo>
                  <a:lnTo>
                    <a:pt x="1336" y="1038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8"/>
                  </a:lnTo>
                  <a:lnTo>
                    <a:pt x="1432" y="1013"/>
                  </a:lnTo>
                  <a:lnTo>
                    <a:pt x="1458" y="1010"/>
                  </a:lnTo>
                  <a:lnTo>
                    <a:pt x="1483" y="1008"/>
                  </a:lnTo>
                  <a:lnTo>
                    <a:pt x="1509" y="1008"/>
                  </a:lnTo>
                  <a:lnTo>
                    <a:pt x="9053" y="1008"/>
                  </a:lnTo>
                  <a:lnTo>
                    <a:pt x="9080" y="1008"/>
                  </a:lnTo>
                  <a:lnTo>
                    <a:pt x="9105" y="1010"/>
                  </a:lnTo>
                  <a:lnTo>
                    <a:pt x="9131" y="1013"/>
                  </a:lnTo>
                  <a:lnTo>
                    <a:pt x="9155" y="1018"/>
                  </a:lnTo>
                  <a:lnTo>
                    <a:pt x="9179" y="1023"/>
                  </a:lnTo>
                  <a:lnTo>
                    <a:pt x="9203" y="1030"/>
                  </a:lnTo>
                  <a:lnTo>
                    <a:pt x="9226" y="1038"/>
                  </a:lnTo>
                  <a:lnTo>
                    <a:pt x="9250" y="1047"/>
                  </a:lnTo>
                  <a:lnTo>
                    <a:pt x="9272" y="1057"/>
                  </a:lnTo>
                  <a:lnTo>
                    <a:pt x="9294" y="1068"/>
                  </a:lnTo>
                  <a:lnTo>
                    <a:pt x="9315" y="1080"/>
                  </a:lnTo>
                  <a:lnTo>
                    <a:pt x="9335" y="1093"/>
                  </a:lnTo>
                  <a:lnTo>
                    <a:pt x="9355" y="1107"/>
                  </a:lnTo>
                  <a:lnTo>
                    <a:pt x="9373" y="1122"/>
                  </a:lnTo>
                  <a:lnTo>
                    <a:pt x="9392" y="1138"/>
                  </a:lnTo>
                  <a:lnTo>
                    <a:pt x="9410" y="1155"/>
                  </a:lnTo>
                  <a:lnTo>
                    <a:pt x="9426" y="1172"/>
                  </a:lnTo>
                  <a:lnTo>
                    <a:pt x="9442" y="1191"/>
                  </a:lnTo>
                  <a:lnTo>
                    <a:pt x="9457" y="1209"/>
                  </a:lnTo>
                  <a:lnTo>
                    <a:pt x="9471" y="1229"/>
                  </a:lnTo>
                  <a:lnTo>
                    <a:pt x="9484" y="1249"/>
                  </a:lnTo>
                  <a:lnTo>
                    <a:pt x="9496" y="1271"/>
                  </a:lnTo>
                  <a:lnTo>
                    <a:pt x="9507" y="1293"/>
                  </a:lnTo>
                  <a:lnTo>
                    <a:pt x="9517" y="1315"/>
                  </a:lnTo>
                  <a:lnTo>
                    <a:pt x="9526" y="1338"/>
                  </a:lnTo>
                  <a:lnTo>
                    <a:pt x="9534" y="1361"/>
                  </a:lnTo>
                  <a:lnTo>
                    <a:pt x="9541" y="1385"/>
                  </a:lnTo>
                  <a:lnTo>
                    <a:pt x="9546" y="1410"/>
                  </a:lnTo>
                  <a:lnTo>
                    <a:pt x="9550" y="1435"/>
                  </a:lnTo>
                  <a:lnTo>
                    <a:pt x="9554" y="1460"/>
                  </a:lnTo>
                  <a:lnTo>
                    <a:pt x="9556" y="1485"/>
                  </a:lnTo>
                  <a:lnTo>
                    <a:pt x="9556" y="1511"/>
                  </a:lnTo>
                  <a:lnTo>
                    <a:pt x="9556" y="2519"/>
                  </a:lnTo>
                  <a:lnTo>
                    <a:pt x="9556" y="3527"/>
                  </a:lnTo>
                  <a:lnTo>
                    <a:pt x="9556" y="7052"/>
                  </a:lnTo>
                  <a:lnTo>
                    <a:pt x="9556" y="7079"/>
                  </a:lnTo>
                  <a:lnTo>
                    <a:pt x="9554" y="7105"/>
                  </a:lnTo>
                  <a:lnTo>
                    <a:pt x="9550" y="7130"/>
                  </a:lnTo>
                  <a:lnTo>
                    <a:pt x="9546" y="7154"/>
                  </a:lnTo>
                  <a:lnTo>
                    <a:pt x="9541" y="7179"/>
                  </a:lnTo>
                  <a:lnTo>
                    <a:pt x="9534" y="7202"/>
                  </a:lnTo>
                  <a:lnTo>
                    <a:pt x="9526" y="7226"/>
                  </a:lnTo>
                  <a:lnTo>
                    <a:pt x="9517" y="7249"/>
                  </a:lnTo>
                  <a:lnTo>
                    <a:pt x="9507" y="7271"/>
                  </a:lnTo>
                  <a:lnTo>
                    <a:pt x="9496" y="7293"/>
                  </a:lnTo>
                  <a:lnTo>
                    <a:pt x="9484" y="7314"/>
                  </a:lnTo>
                  <a:lnTo>
                    <a:pt x="9471" y="7334"/>
                  </a:lnTo>
                  <a:lnTo>
                    <a:pt x="9457" y="7355"/>
                  </a:lnTo>
                  <a:lnTo>
                    <a:pt x="9442" y="7374"/>
                  </a:lnTo>
                  <a:lnTo>
                    <a:pt x="9426" y="7392"/>
                  </a:lnTo>
                  <a:lnTo>
                    <a:pt x="9410" y="7409"/>
                  </a:lnTo>
                  <a:lnTo>
                    <a:pt x="9392" y="7426"/>
                  </a:lnTo>
                  <a:lnTo>
                    <a:pt x="9373" y="7441"/>
                  </a:lnTo>
                  <a:lnTo>
                    <a:pt x="9355" y="7456"/>
                  </a:lnTo>
                  <a:lnTo>
                    <a:pt x="9335" y="7470"/>
                  </a:lnTo>
                  <a:lnTo>
                    <a:pt x="9315" y="7484"/>
                  </a:lnTo>
                  <a:lnTo>
                    <a:pt x="9294" y="7496"/>
                  </a:lnTo>
                  <a:lnTo>
                    <a:pt x="9272" y="7507"/>
                  </a:lnTo>
                  <a:lnTo>
                    <a:pt x="9250" y="7517"/>
                  </a:lnTo>
                  <a:lnTo>
                    <a:pt x="9226" y="7526"/>
                  </a:lnTo>
                  <a:lnTo>
                    <a:pt x="9203" y="7534"/>
                  </a:lnTo>
                  <a:lnTo>
                    <a:pt x="9179" y="7541"/>
                  </a:lnTo>
                  <a:lnTo>
                    <a:pt x="9155" y="7546"/>
                  </a:lnTo>
                  <a:lnTo>
                    <a:pt x="9131" y="7551"/>
                  </a:lnTo>
                  <a:lnTo>
                    <a:pt x="9105" y="7554"/>
                  </a:lnTo>
                  <a:lnTo>
                    <a:pt x="9080" y="7556"/>
                  </a:lnTo>
                  <a:lnTo>
                    <a:pt x="9053" y="7556"/>
                  </a:lnTo>
                  <a:lnTo>
                    <a:pt x="1509" y="7556"/>
                  </a:lnTo>
                  <a:close/>
                  <a:moveTo>
                    <a:pt x="15842" y="6214"/>
                  </a:moveTo>
                  <a:lnTo>
                    <a:pt x="13830" y="3192"/>
                  </a:lnTo>
                  <a:lnTo>
                    <a:pt x="13802" y="3153"/>
                  </a:lnTo>
                  <a:lnTo>
                    <a:pt x="13774" y="3115"/>
                  </a:lnTo>
                  <a:lnTo>
                    <a:pt x="13746" y="3077"/>
                  </a:lnTo>
                  <a:lnTo>
                    <a:pt x="13716" y="3042"/>
                  </a:lnTo>
                  <a:lnTo>
                    <a:pt x="13685" y="3007"/>
                  </a:lnTo>
                  <a:lnTo>
                    <a:pt x="13653" y="2973"/>
                  </a:lnTo>
                  <a:lnTo>
                    <a:pt x="13619" y="2940"/>
                  </a:lnTo>
                  <a:lnTo>
                    <a:pt x="13586" y="2909"/>
                  </a:lnTo>
                  <a:lnTo>
                    <a:pt x="13551" y="2878"/>
                  </a:lnTo>
                  <a:lnTo>
                    <a:pt x="13516" y="2849"/>
                  </a:lnTo>
                  <a:lnTo>
                    <a:pt x="13480" y="2820"/>
                  </a:lnTo>
                  <a:lnTo>
                    <a:pt x="13442" y="2793"/>
                  </a:lnTo>
                  <a:lnTo>
                    <a:pt x="13404" y="2768"/>
                  </a:lnTo>
                  <a:lnTo>
                    <a:pt x="13366" y="2743"/>
                  </a:lnTo>
                  <a:lnTo>
                    <a:pt x="13326" y="2720"/>
                  </a:lnTo>
                  <a:lnTo>
                    <a:pt x="13286" y="2697"/>
                  </a:lnTo>
                  <a:lnTo>
                    <a:pt x="13245" y="2676"/>
                  </a:lnTo>
                  <a:lnTo>
                    <a:pt x="13204" y="2656"/>
                  </a:lnTo>
                  <a:lnTo>
                    <a:pt x="13162" y="2638"/>
                  </a:lnTo>
                  <a:lnTo>
                    <a:pt x="13119" y="2621"/>
                  </a:lnTo>
                  <a:lnTo>
                    <a:pt x="13076" y="2605"/>
                  </a:lnTo>
                  <a:lnTo>
                    <a:pt x="13033" y="2590"/>
                  </a:lnTo>
                  <a:lnTo>
                    <a:pt x="12989" y="2576"/>
                  </a:lnTo>
                  <a:lnTo>
                    <a:pt x="12944" y="2564"/>
                  </a:lnTo>
                  <a:lnTo>
                    <a:pt x="12899" y="2554"/>
                  </a:lnTo>
                  <a:lnTo>
                    <a:pt x="12854" y="2544"/>
                  </a:lnTo>
                  <a:lnTo>
                    <a:pt x="12808" y="2537"/>
                  </a:lnTo>
                  <a:lnTo>
                    <a:pt x="12761" y="2530"/>
                  </a:lnTo>
                  <a:lnTo>
                    <a:pt x="12715" y="2525"/>
                  </a:lnTo>
                  <a:lnTo>
                    <a:pt x="12669" y="2522"/>
                  </a:lnTo>
                  <a:lnTo>
                    <a:pt x="12621" y="2519"/>
                  </a:lnTo>
                  <a:lnTo>
                    <a:pt x="12574" y="2519"/>
                  </a:lnTo>
                  <a:lnTo>
                    <a:pt x="10562" y="2519"/>
                  </a:lnTo>
                  <a:lnTo>
                    <a:pt x="10562" y="1511"/>
                  </a:lnTo>
                  <a:lnTo>
                    <a:pt x="10560" y="1434"/>
                  </a:lnTo>
                  <a:lnTo>
                    <a:pt x="10554" y="1357"/>
                  </a:lnTo>
                  <a:lnTo>
                    <a:pt x="10545" y="1282"/>
                  </a:lnTo>
                  <a:lnTo>
                    <a:pt x="10532" y="1207"/>
                  </a:lnTo>
                  <a:lnTo>
                    <a:pt x="10515" y="1134"/>
                  </a:lnTo>
                  <a:lnTo>
                    <a:pt x="10495" y="1062"/>
                  </a:lnTo>
                  <a:lnTo>
                    <a:pt x="10471" y="993"/>
                  </a:lnTo>
                  <a:lnTo>
                    <a:pt x="10444" y="924"/>
                  </a:lnTo>
                  <a:lnTo>
                    <a:pt x="10413" y="856"/>
                  </a:lnTo>
                  <a:lnTo>
                    <a:pt x="10380" y="791"/>
                  </a:lnTo>
                  <a:lnTo>
                    <a:pt x="10344" y="729"/>
                  </a:lnTo>
                  <a:lnTo>
                    <a:pt x="10305" y="667"/>
                  </a:lnTo>
                  <a:lnTo>
                    <a:pt x="10263" y="608"/>
                  </a:lnTo>
                  <a:lnTo>
                    <a:pt x="10217" y="550"/>
                  </a:lnTo>
                  <a:lnTo>
                    <a:pt x="10170" y="496"/>
                  </a:lnTo>
                  <a:lnTo>
                    <a:pt x="10120" y="443"/>
                  </a:lnTo>
                  <a:lnTo>
                    <a:pt x="10067" y="393"/>
                  </a:lnTo>
                  <a:lnTo>
                    <a:pt x="10013" y="346"/>
                  </a:lnTo>
                  <a:lnTo>
                    <a:pt x="9956" y="300"/>
                  </a:lnTo>
                  <a:lnTo>
                    <a:pt x="9896" y="258"/>
                  </a:lnTo>
                  <a:lnTo>
                    <a:pt x="9835" y="219"/>
                  </a:lnTo>
                  <a:lnTo>
                    <a:pt x="9773" y="182"/>
                  </a:lnTo>
                  <a:lnTo>
                    <a:pt x="9707" y="149"/>
                  </a:lnTo>
                  <a:lnTo>
                    <a:pt x="9641" y="119"/>
                  </a:lnTo>
                  <a:lnTo>
                    <a:pt x="9571" y="92"/>
                  </a:lnTo>
                  <a:lnTo>
                    <a:pt x="9502" y="69"/>
                  </a:lnTo>
                  <a:lnTo>
                    <a:pt x="9431" y="47"/>
                  </a:lnTo>
                  <a:lnTo>
                    <a:pt x="9357" y="31"/>
                  </a:lnTo>
                  <a:lnTo>
                    <a:pt x="9283" y="17"/>
                  </a:lnTo>
                  <a:lnTo>
                    <a:pt x="9207" y="8"/>
                  </a:lnTo>
                  <a:lnTo>
                    <a:pt x="9131" y="2"/>
                  </a:lnTo>
                  <a:lnTo>
                    <a:pt x="9053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9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9"/>
                  </a:lnTo>
                  <a:lnTo>
                    <a:pt x="666" y="258"/>
                  </a:lnTo>
                  <a:lnTo>
                    <a:pt x="607" y="300"/>
                  </a:lnTo>
                  <a:lnTo>
                    <a:pt x="549" y="346"/>
                  </a:lnTo>
                  <a:lnTo>
                    <a:pt x="495" y="393"/>
                  </a:lnTo>
                  <a:lnTo>
                    <a:pt x="443" y="443"/>
                  </a:lnTo>
                  <a:lnTo>
                    <a:pt x="392" y="496"/>
                  </a:lnTo>
                  <a:lnTo>
                    <a:pt x="345" y="550"/>
                  </a:lnTo>
                  <a:lnTo>
                    <a:pt x="300" y="608"/>
                  </a:lnTo>
                  <a:lnTo>
                    <a:pt x="259" y="667"/>
                  </a:lnTo>
                  <a:lnTo>
                    <a:pt x="218" y="729"/>
                  </a:lnTo>
                  <a:lnTo>
                    <a:pt x="182" y="791"/>
                  </a:lnTo>
                  <a:lnTo>
                    <a:pt x="149" y="856"/>
                  </a:lnTo>
                  <a:lnTo>
                    <a:pt x="119" y="924"/>
                  </a:lnTo>
                  <a:lnTo>
                    <a:pt x="92" y="993"/>
                  </a:lnTo>
                  <a:lnTo>
                    <a:pt x="68" y="1062"/>
                  </a:lnTo>
                  <a:lnTo>
                    <a:pt x="47" y="1134"/>
                  </a:lnTo>
                  <a:lnTo>
                    <a:pt x="31" y="1207"/>
                  </a:lnTo>
                  <a:lnTo>
                    <a:pt x="17" y="1282"/>
                  </a:lnTo>
                  <a:lnTo>
                    <a:pt x="8" y="1357"/>
                  </a:lnTo>
                  <a:lnTo>
                    <a:pt x="2" y="1434"/>
                  </a:lnTo>
                  <a:lnTo>
                    <a:pt x="0" y="1511"/>
                  </a:lnTo>
                  <a:lnTo>
                    <a:pt x="0" y="7052"/>
                  </a:lnTo>
                  <a:lnTo>
                    <a:pt x="2" y="7131"/>
                  </a:lnTo>
                  <a:lnTo>
                    <a:pt x="8" y="7207"/>
                  </a:lnTo>
                  <a:lnTo>
                    <a:pt x="17" y="7283"/>
                  </a:lnTo>
                  <a:lnTo>
                    <a:pt x="31" y="7357"/>
                  </a:lnTo>
                  <a:lnTo>
                    <a:pt x="47" y="7430"/>
                  </a:lnTo>
                  <a:lnTo>
                    <a:pt x="68" y="7502"/>
                  </a:lnTo>
                  <a:lnTo>
                    <a:pt x="92" y="7572"/>
                  </a:lnTo>
                  <a:lnTo>
                    <a:pt x="119" y="7641"/>
                  </a:lnTo>
                  <a:lnTo>
                    <a:pt x="149" y="7707"/>
                  </a:lnTo>
                  <a:lnTo>
                    <a:pt x="182" y="7773"/>
                  </a:lnTo>
                  <a:lnTo>
                    <a:pt x="218" y="7836"/>
                  </a:lnTo>
                  <a:lnTo>
                    <a:pt x="259" y="7897"/>
                  </a:lnTo>
                  <a:lnTo>
                    <a:pt x="300" y="7956"/>
                  </a:lnTo>
                  <a:lnTo>
                    <a:pt x="345" y="8014"/>
                  </a:lnTo>
                  <a:lnTo>
                    <a:pt x="392" y="8068"/>
                  </a:lnTo>
                  <a:lnTo>
                    <a:pt x="443" y="8120"/>
                  </a:lnTo>
                  <a:lnTo>
                    <a:pt x="495" y="8171"/>
                  </a:lnTo>
                  <a:lnTo>
                    <a:pt x="549" y="8218"/>
                  </a:lnTo>
                  <a:lnTo>
                    <a:pt x="607" y="8263"/>
                  </a:lnTo>
                  <a:lnTo>
                    <a:pt x="666" y="8306"/>
                  </a:lnTo>
                  <a:lnTo>
                    <a:pt x="727" y="8345"/>
                  </a:lnTo>
                  <a:lnTo>
                    <a:pt x="791" y="8381"/>
                  </a:lnTo>
                  <a:lnTo>
                    <a:pt x="855" y="8415"/>
                  </a:lnTo>
                  <a:lnTo>
                    <a:pt x="922" y="8445"/>
                  </a:lnTo>
                  <a:lnTo>
                    <a:pt x="991" y="8472"/>
                  </a:lnTo>
                  <a:lnTo>
                    <a:pt x="1060" y="8496"/>
                  </a:lnTo>
                  <a:lnTo>
                    <a:pt x="1133" y="8516"/>
                  </a:lnTo>
                  <a:lnTo>
                    <a:pt x="1205" y="8533"/>
                  </a:lnTo>
                  <a:lnTo>
                    <a:pt x="1280" y="8547"/>
                  </a:lnTo>
                  <a:lnTo>
                    <a:pt x="1355" y="8557"/>
                  </a:lnTo>
                  <a:lnTo>
                    <a:pt x="1431" y="8562"/>
                  </a:lnTo>
                  <a:lnTo>
                    <a:pt x="1509" y="8564"/>
                  </a:lnTo>
                  <a:lnTo>
                    <a:pt x="1509" y="8564"/>
                  </a:lnTo>
                  <a:lnTo>
                    <a:pt x="1509" y="10075"/>
                  </a:lnTo>
                  <a:lnTo>
                    <a:pt x="1511" y="10153"/>
                  </a:lnTo>
                  <a:lnTo>
                    <a:pt x="1517" y="10229"/>
                  </a:lnTo>
                  <a:lnTo>
                    <a:pt x="1527" y="10305"/>
                  </a:lnTo>
                  <a:lnTo>
                    <a:pt x="1540" y="10379"/>
                  </a:lnTo>
                  <a:lnTo>
                    <a:pt x="1557" y="10453"/>
                  </a:lnTo>
                  <a:lnTo>
                    <a:pt x="1577" y="10525"/>
                  </a:lnTo>
                  <a:lnTo>
                    <a:pt x="1601" y="10594"/>
                  </a:lnTo>
                  <a:lnTo>
                    <a:pt x="1629" y="10663"/>
                  </a:lnTo>
                  <a:lnTo>
                    <a:pt x="1659" y="10730"/>
                  </a:lnTo>
                  <a:lnTo>
                    <a:pt x="1692" y="10795"/>
                  </a:lnTo>
                  <a:lnTo>
                    <a:pt x="1728" y="10858"/>
                  </a:lnTo>
                  <a:lnTo>
                    <a:pt x="1767" y="10920"/>
                  </a:lnTo>
                  <a:lnTo>
                    <a:pt x="1810" y="10979"/>
                  </a:lnTo>
                  <a:lnTo>
                    <a:pt x="1854" y="11036"/>
                  </a:lnTo>
                  <a:lnTo>
                    <a:pt x="1901" y="11091"/>
                  </a:lnTo>
                  <a:lnTo>
                    <a:pt x="1952" y="11143"/>
                  </a:lnTo>
                  <a:lnTo>
                    <a:pt x="2004" y="11194"/>
                  </a:lnTo>
                  <a:lnTo>
                    <a:pt x="2059" y="11241"/>
                  </a:lnTo>
                  <a:lnTo>
                    <a:pt x="2115" y="11286"/>
                  </a:lnTo>
                  <a:lnTo>
                    <a:pt x="2175" y="11329"/>
                  </a:lnTo>
                  <a:lnTo>
                    <a:pt x="2236" y="11368"/>
                  </a:lnTo>
                  <a:lnTo>
                    <a:pt x="2300" y="11404"/>
                  </a:lnTo>
                  <a:lnTo>
                    <a:pt x="2365" y="11437"/>
                  </a:lnTo>
                  <a:lnTo>
                    <a:pt x="2431" y="11468"/>
                  </a:lnTo>
                  <a:lnTo>
                    <a:pt x="2500" y="11495"/>
                  </a:lnTo>
                  <a:lnTo>
                    <a:pt x="2570" y="11519"/>
                  </a:lnTo>
                  <a:lnTo>
                    <a:pt x="2642" y="11539"/>
                  </a:lnTo>
                  <a:lnTo>
                    <a:pt x="2714" y="11556"/>
                  </a:lnTo>
                  <a:lnTo>
                    <a:pt x="2788" y="11569"/>
                  </a:lnTo>
                  <a:lnTo>
                    <a:pt x="2864" y="11579"/>
                  </a:lnTo>
                  <a:lnTo>
                    <a:pt x="2940" y="11585"/>
                  </a:lnTo>
                  <a:lnTo>
                    <a:pt x="3018" y="11587"/>
                  </a:lnTo>
                  <a:lnTo>
                    <a:pt x="3592" y="11587"/>
                  </a:lnTo>
                  <a:lnTo>
                    <a:pt x="3614" y="11667"/>
                  </a:lnTo>
                  <a:lnTo>
                    <a:pt x="3640" y="11747"/>
                  </a:lnTo>
                  <a:lnTo>
                    <a:pt x="3670" y="11824"/>
                  </a:lnTo>
                  <a:lnTo>
                    <a:pt x="3702" y="11901"/>
                  </a:lnTo>
                  <a:lnTo>
                    <a:pt x="3737" y="11976"/>
                  </a:lnTo>
                  <a:lnTo>
                    <a:pt x="3774" y="12048"/>
                  </a:lnTo>
                  <a:lnTo>
                    <a:pt x="3816" y="12120"/>
                  </a:lnTo>
                  <a:lnTo>
                    <a:pt x="3859" y="12188"/>
                  </a:lnTo>
                  <a:lnTo>
                    <a:pt x="3905" y="12256"/>
                  </a:lnTo>
                  <a:lnTo>
                    <a:pt x="3953" y="12321"/>
                  </a:lnTo>
                  <a:lnTo>
                    <a:pt x="4005" y="12385"/>
                  </a:lnTo>
                  <a:lnTo>
                    <a:pt x="4059" y="12446"/>
                  </a:lnTo>
                  <a:lnTo>
                    <a:pt x="4114" y="12505"/>
                  </a:lnTo>
                  <a:lnTo>
                    <a:pt x="4173" y="12561"/>
                  </a:lnTo>
                  <a:lnTo>
                    <a:pt x="4233" y="12615"/>
                  </a:lnTo>
                  <a:lnTo>
                    <a:pt x="4296" y="12668"/>
                  </a:lnTo>
                  <a:lnTo>
                    <a:pt x="4361" y="12717"/>
                  </a:lnTo>
                  <a:lnTo>
                    <a:pt x="4428" y="12763"/>
                  </a:lnTo>
                  <a:lnTo>
                    <a:pt x="4497" y="12807"/>
                  </a:lnTo>
                  <a:lnTo>
                    <a:pt x="4567" y="12848"/>
                  </a:lnTo>
                  <a:lnTo>
                    <a:pt x="4639" y="12886"/>
                  </a:lnTo>
                  <a:lnTo>
                    <a:pt x="4714" y="12922"/>
                  </a:lnTo>
                  <a:lnTo>
                    <a:pt x="4789" y="12955"/>
                  </a:lnTo>
                  <a:lnTo>
                    <a:pt x="4867" y="12984"/>
                  </a:lnTo>
                  <a:lnTo>
                    <a:pt x="4946" y="13010"/>
                  </a:lnTo>
                  <a:lnTo>
                    <a:pt x="5026" y="13033"/>
                  </a:lnTo>
                  <a:lnTo>
                    <a:pt x="5107" y="13053"/>
                  </a:lnTo>
                  <a:lnTo>
                    <a:pt x="5191" y="13069"/>
                  </a:lnTo>
                  <a:lnTo>
                    <a:pt x="5274" y="13081"/>
                  </a:lnTo>
                  <a:lnTo>
                    <a:pt x="5360" y="13091"/>
                  </a:lnTo>
                  <a:lnTo>
                    <a:pt x="5446" y="13096"/>
                  </a:lnTo>
                  <a:lnTo>
                    <a:pt x="5533" y="13098"/>
                  </a:lnTo>
                  <a:lnTo>
                    <a:pt x="5620" y="13096"/>
                  </a:lnTo>
                  <a:lnTo>
                    <a:pt x="5707" y="13091"/>
                  </a:lnTo>
                  <a:lnTo>
                    <a:pt x="5791" y="13081"/>
                  </a:lnTo>
                  <a:lnTo>
                    <a:pt x="5876" y="13069"/>
                  </a:lnTo>
                  <a:lnTo>
                    <a:pt x="5958" y="13053"/>
                  </a:lnTo>
                  <a:lnTo>
                    <a:pt x="6040" y="13033"/>
                  </a:lnTo>
                  <a:lnTo>
                    <a:pt x="6120" y="13010"/>
                  </a:lnTo>
                  <a:lnTo>
                    <a:pt x="6199" y="12984"/>
                  </a:lnTo>
                  <a:lnTo>
                    <a:pt x="6276" y="12955"/>
                  </a:lnTo>
                  <a:lnTo>
                    <a:pt x="6351" y="12922"/>
                  </a:lnTo>
                  <a:lnTo>
                    <a:pt x="6426" y="12886"/>
                  </a:lnTo>
                  <a:lnTo>
                    <a:pt x="6498" y="12848"/>
                  </a:lnTo>
                  <a:lnTo>
                    <a:pt x="6569" y="12807"/>
                  </a:lnTo>
                  <a:lnTo>
                    <a:pt x="6637" y="12763"/>
                  </a:lnTo>
                  <a:lnTo>
                    <a:pt x="6705" y="12717"/>
                  </a:lnTo>
                  <a:lnTo>
                    <a:pt x="6769" y="12668"/>
                  </a:lnTo>
                  <a:lnTo>
                    <a:pt x="6831" y="12615"/>
                  </a:lnTo>
                  <a:lnTo>
                    <a:pt x="6892" y="12561"/>
                  </a:lnTo>
                  <a:lnTo>
                    <a:pt x="6951" y="12505"/>
                  </a:lnTo>
                  <a:lnTo>
                    <a:pt x="7006" y="12446"/>
                  </a:lnTo>
                  <a:lnTo>
                    <a:pt x="7061" y="12385"/>
                  </a:lnTo>
                  <a:lnTo>
                    <a:pt x="7112" y="12321"/>
                  </a:lnTo>
                  <a:lnTo>
                    <a:pt x="7160" y="12256"/>
                  </a:lnTo>
                  <a:lnTo>
                    <a:pt x="7207" y="12188"/>
                  </a:lnTo>
                  <a:lnTo>
                    <a:pt x="7250" y="12120"/>
                  </a:lnTo>
                  <a:lnTo>
                    <a:pt x="7290" y="12048"/>
                  </a:lnTo>
                  <a:lnTo>
                    <a:pt x="7328" y="11976"/>
                  </a:lnTo>
                  <a:lnTo>
                    <a:pt x="7363" y="11901"/>
                  </a:lnTo>
                  <a:lnTo>
                    <a:pt x="7396" y="11824"/>
                  </a:lnTo>
                  <a:lnTo>
                    <a:pt x="7425" y="11747"/>
                  </a:lnTo>
                  <a:lnTo>
                    <a:pt x="7450" y="11667"/>
                  </a:lnTo>
                  <a:lnTo>
                    <a:pt x="7473" y="11587"/>
                  </a:lnTo>
                  <a:lnTo>
                    <a:pt x="10131" y="11587"/>
                  </a:lnTo>
                  <a:lnTo>
                    <a:pt x="10153" y="11667"/>
                  </a:lnTo>
                  <a:lnTo>
                    <a:pt x="10179" y="11747"/>
                  </a:lnTo>
                  <a:lnTo>
                    <a:pt x="10208" y="11824"/>
                  </a:lnTo>
                  <a:lnTo>
                    <a:pt x="10240" y="11901"/>
                  </a:lnTo>
                  <a:lnTo>
                    <a:pt x="10275" y="11976"/>
                  </a:lnTo>
                  <a:lnTo>
                    <a:pt x="10313" y="12048"/>
                  </a:lnTo>
                  <a:lnTo>
                    <a:pt x="10354" y="12120"/>
                  </a:lnTo>
                  <a:lnTo>
                    <a:pt x="10397" y="12188"/>
                  </a:lnTo>
                  <a:lnTo>
                    <a:pt x="10444" y="12256"/>
                  </a:lnTo>
                  <a:lnTo>
                    <a:pt x="10492" y="12321"/>
                  </a:lnTo>
                  <a:lnTo>
                    <a:pt x="10543" y="12385"/>
                  </a:lnTo>
                  <a:lnTo>
                    <a:pt x="10597" y="12446"/>
                  </a:lnTo>
                  <a:lnTo>
                    <a:pt x="10653" y="12505"/>
                  </a:lnTo>
                  <a:lnTo>
                    <a:pt x="10711" y="12561"/>
                  </a:lnTo>
                  <a:lnTo>
                    <a:pt x="10772" y="12615"/>
                  </a:lnTo>
                  <a:lnTo>
                    <a:pt x="10835" y="12668"/>
                  </a:lnTo>
                  <a:lnTo>
                    <a:pt x="10899" y="12717"/>
                  </a:lnTo>
                  <a:lnTo>
                    <a:pt x="10967" y="12763"/>
                  </a:lnTo>
                  <a:lnTo>
                    <a:pt x="11035" y="12807"/>
                  </a:lnTo>
                  <a:lnTo>
                    <a:pt x="11106" y="12848"/>
                  </a:lnTo>
                  <a:lnTo>
                    <a:pt x="11178" y="12886"/>
                  </a:lnTo>
                  <a:lnTo>
                    <a:pt x="11252" y="12922"/>
                  </a:lnTo>
                  <a:lnTo>
                    <a:pt x="11328" y="12955"/>
                  </a:lnTo>
                  <a:lnTo>
                    <a:pt x="11405" y="12984"/>
                  </a:lnTo>
                  <a:lnTo>
                    <a:pt x="11484" y="13010"/>
                  </a:lnTo>
                  <a:lnTo>
                    <a:pt x="11564" y="13033"/>
                  </a:lnTo>
                  <a:lnTo>
                    <a:pt x="11646" y="13053"/>
                  </a:lnTo>
                  <a:lnTo>
                    <a:pt x="11729" y="13069"/>
                  </a:lnTo>
                  <a:lnTo>
                    <a:pt x="11813" y="13081"/>
                  </a:lnTo>
                  <a:lnTo>
                    <a:pt x="11898" y="13091"/>
                  </a:lnTo>
                  <a:lnTo>
                    <a:pt x="11984" y="13096"/>
                  </a:lnTo>
                  <a:lnTo>
                    <a:pt x="12071" y="13098"/>
                  </a:lnTo>
                  <a:lnTo>
                    <a:pt x="12159" y="13096"/>
                  </a:lnTo>
                  <a:lnTo>
                    <a:pt x="12244" y="13091"/>
                  </a:lnTo>
                  <a:lnTo>
                    <a:pt x="12330" y="13081"/>
                  </a:lnTo>
                  <a:lnTo>
                    <a:pt x="12413" y="13069"/>
                  </a:lnTo>
                  <a:lnTo>
                    <a:pt x="12497" y="13053"/>
                  </a:lnTo>
                  <a:lnTo>
                    <a:pt x="12578" y="13033"/>
                  </a:lnTo>
                  <a:lnTo>
                    <a:pt x="12658" y="13010"/>
                  </a:lnTo>
                  <a:lnTo>
                    <a:pt x="12737" y="12984"/>
                  </a:lnTo>
                  <a:lnTo>
                    <a:pt x="12815" y="12955"/>
                  </a:lnTo>
                  <a:lnTo>
                    <a:pt x="12890" y="12922"/>
                  </a:lnTo>
                  <a:lnTo>
                    <a:pt x="12964" y="12886"/>
                  </a:lnTo>
                  <a:lnTo>
                    <a:pt x="13036" y="12848"/>
                  </a:lnTo>
                  <a:lnTo>
                    <a:pt x="13107" y="12807"/>
                  </a:lnTo>
                  <a:lnTo>
                    <a:pt x="13176" y="12763"/>
                  </a:lnTo>
                  <a:lnTo>
                    <a:pt x="13242" y="12717"/>
                  </a:lnTo>
                  <a:lnTo>
                    <a:pt x="13308" y="12668"/>
                  </a:lnTo>
                  <a:lnTo>
                    <a:pt x="13370" y="12615"/>
                  </a:lnTo>
                  <a:lnTo>
                    <a:pt x="13430" y="12561"/>
                  </a:lnTo>
                  <a:lnTo>
                    <a:pt x="13489" y="12505"/>
                  </a:lnTo>
                  <a:lnTo>
                    <a:pt x="13545" y="12446"/>
                  </a:lnTo>
                  <a:lnTo>
                    <a:pt x="13598" y="12385"/>
                  </a:lnTo>
                  <a:lnTo>
                    <a:pt x="13650" y="12321"/>
                  </a:lnTo>
                  <a:lnTo>
                    <a:pt x="13699" y="12256"/>
                  </a:lnTo>
                  <a:lnTo>
                    <a:pt x="13745" y="12188"/>
                  </a:lnTo>
                  <a:lnTo>
                    <a:pt x="13788" y="12120"/>
                  </a:lnTo>
                  <a:lnTo>
                    <a:pt x="13829" y="12048"/>
                  </a:lnTo>
                  <a:lnTo>
                    <a:pt x="13867" y="11976"/>
                  </a:lnTo>
                  <a:lnTo>
                    <a:pt x="13902" y="11901"/>
                  </a:lnTo>
                  <a:lnTo>
                    <a:pt x="13934" y="11824"/>
                  </a:lnTo>
                  <a:lnTo>
                    <a:pt x="13962" y="11747"/>
                  </a:lnTo>
                  <a:lnTo>
                    <a:pt x="13989" y="11667"/>
                  </a:lnTo>
                  <a:lnTo>
                    <a:pt x="14012" y="11587"/>
                  </a:lnTo>
                  <a:lnTo>
                    <a:pt x="14586" y="11587"/>
                  </a:lnTo>
                  <a:lnTo>
                    <a:pt x="14664" y="11585"/>
                  </a:lnTo>
                  <a:lnTo>
                    <a:pt x="14740" y="11579"/>
                  </a:lnTo>
                  <a:lnTo>
                    <a:pt x="14815" y="11569"/>
                  </a:lnTo>
                  <a:lnTo>
                    <a:pt x="14890" y="11556"/>
                  </a:lnTo>
                  <a:lnTo>
                    <a:pt x="14962" y="11539"/>
                  </a:lnTo>
                  <a:lnTo>
                    <a:pt x="15035" y="11519"/>
                  </a:lnTo>
                  <a:lnTo>
                    <a:pt x="15104" y="11495"/>
                  </a:lnTo>
                  <a:lnTo>
                    <a:pt x="15173" y="11468"/>
                  </a:lnTo>
                  <a:lnTo>
                    <a:pt x="15240" y="11437"/>
                  </a:lnTo>
                  <a:lnTo>
                    <a:pt x="15304" y="11404"/>
                  </a:lnTo>
                  <a:lnTo>
                    <a:pt x="15368" y="11368"/>
                  </a:lnTo>
                  <a:lnTo>
                    <a:pt x="15429" y="11329"/>
                  </a:lnTo>
                  <a:lnTo>
                    <a:pt x="15488" y="11286"/>
                  </a:lnTo>
                  <a:lnTo>
                    <a:pt x="15546" y="11241"/>
                  </a:lnTo>
                  <a:lnTo>
                    <a:pt x="15600" y="11194"/>
                  </a:lnTo>
                  <a:lnTo>
                    <a:pt x="15652" y="11143"/>
                  </a:lnTo>
                  <a:lnTo>
                    <a:pt x="15703" y="11091"/>
                  </a:lnTo>
                  <a:lnTo>
                    <a:pt x="15750" y="11036"/>
                  </a:lnTo>
                  <a:lnTo>
                    <a:pt x="15795" y="10979"/>
                  </a:lnTo>
                  <a:lnTo>
                    <a:pt x="15836" y="10920"/>
                  </a:lnTo>
                  <a:lnTo>
                    <a:pt x="15877" y="10858"/>
                  </a:lnTo>
                  <a:lnTo>
                    <a:pt x="15913" y="10795"/>
                  </a:lnTo>
                  <a:lnTo>
                    <a:pt x="15946" y="10730"/>
                  </a:lnTo>
                  <a:lnTo>
                    <a:pt x="15976" y="10663"/>
                  </a:lnTo>
                  <a:lnTo>
                    <a:pt x="16003" y="10594"/>
                  </a:lnTo>
                  <a:lnTo>
                    <a:pt x="16027" y="10525"/>
                  </a:lnTo>
                  <a:lnTo>
                    <a:pt x="16048" y="10453"/>
                  </a:lnTo>
                  <a:lnTo>
                    <a:pt x="16064" y="10379"/>
                  </a:lnTo>
                  <a:lnTo>
                    <a:pt x="16078" y="10305"/>
                  </a:lnTo>
                  <a:lnTo>
                    <a:pt x="16087" y="10229"/>
                  </a:lnTo>
                  <a:lnTo>
                    <a:pt x="16093" y="10153"/>
                  </a:lnTo>
                  <a:lnTo>
                    <a:pt x="16095" y="10075"/>
                  </a:lnTo>
                  <a:lnTo>
                    <a:pt x="16095" y="7052"/>
                  </a:lnTo>
                  <a:lnTo>
                    <a:pt x="16095" y="7025"/>
                  </a:lnTo>
                  <a:lnTo>
                    <a:pt x="16094" y="6997"/>
                  </a:lnTo>
                  <a:lnTo>
                    <a:pt x="16093" y="6969"/>
                  </a:lnTo>
                  <a:lnTo>
                    <a:pt x="16091" y="6941"/>
                  </a:lnTo>
                  <a:lnTo>
                    <a:pt x="16089" y="6913"/>
                  </a:lnTo>
                  <a:lnTo>
                    <a:pt x="16086" y="6885"/>
                  </a:lnTo>
                  <a:lnTo>
                    <a:pt x="16083" y="6858"/>
                  </a:lnTo>
                  <a:lnTo>
                    <a:pt x="16079" y="6831"/>
                  </a:lnTo>
                  <a:lnTo>
                    <a:pt x="16075" y="6803"/>
                  </a:lnTo>
                  <a:lnTo>
                    <a:pt x="16070" y="6776"/>
                  </a:lnTo>
                  <a:lnTo>
                    <a:pt x="16065" y="6749"/>
                  </a:lnTo>
                  <a:lnTo>
                    <a:pt x="16059" y="6722"/>
                  </a:lnTo>
                  <a:lnTo>
                    <a:pt x="16053" y="6695"/>
                  </a:lnTo>
                  <a:lnTo>
                    <a:pt x="16046" y="6667"/>
                  </a:lnTo>
                  <a:lnTo>
                    <a:pt x="16039" y="6641"/>
                  </a:lnTo>
                  <a:lnTo>
                    <a:pt x="16031" y="6615"/>
                  </a:lnTo>
                  <a:lnTo>
                    <a:pt x="16023" y="6588"/>
                  </a:lnTo>
                  <a:lnTo>
                    <a:pt x="16014" y="6562"/>
                  </a:lnTo>
                  <a:lnTo>
                    <a:pt x="16004" y="6536"/>
                  </a:lnTo>
                  <a:lnTo>
                    <a:pt x="15994" y="6510"/>
                  </a:lnTo>
                  <a:lnTo>
                    <a:pt x="15984" y="6484"/>
                  </a:lnTo>
                  <a:lnTo>
                    <a:pt x="15974" y="6459"/>
                  </a:lnTo>
                  <a:lnTo>
                    <a:pt x="15963" y="6434"/>
                  </a:lnTo>
                  <a:lnTo>
                    <a:pt x="15951" y="6408"/>
                  </a:lnTo>
                  <a:lnTo>
                    <a:pt x="15939" y="6383"/>
                  </a:lnTo>
                  <a:lnTo>
                    <a:pt x="15927" y="6358"/>
                  </a:lnTo>
                  <a:lnTo>
                    <a:pt x="15914" y="6334"/>
                  </a:lnTo>
                  <a:lnTo>
                    <a:pt x="15900" y="6310"/>
                  </a:lnTo>
                  <a:lnTo>
                    <a:pt x="15886" y="6286"/>
                  </a:lnTo>
                  <a:lnTo>
                    <a:pt x="15872" y="6261"/>
                  </a:lnTo>
                  <a:lnTo>
                    <a:pt x="15857" y="6238"/>
                  </a:lnTo>
                  <a:lnTo>
                    <a:pt x="15842" y="6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7816187" y="4862936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664059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11931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359803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3" grpId="0"/>
      <p:bldP spid="14" grpId="0"/>
      <p:bldP spid="15" grpId="0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59"/>
          <p:cNvSpPr>
            <a:spLocks noChangeArrowheads="1"/>
          </p:cNvSpPr>
          <p:nvPr/>
        </p:nvSpPr>
        <p:spPr bwMode="auto">
          <a:xfrm flipH="1">
            <a:off x="910629" y="44624"/>
            <a:ext cx="503334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72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Impact MT Std" pitchFamily="34" charset="0"/>
                <a:sym typeface="方正兰亭黑_GBK" pitchFamily="2" charset="-122"/>
              </a:rPr>
              <a:t>Part  05</a:t>
            </a:r>
            <a:endParaRPr lang="en-US" altLang="zh-CN" sz="5400" b="1" dirty="0" smtClean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Impact MT Std" pitchFamily="34" charset="0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1731" y="2132856"/>
            <a:ext cx="4694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调查总结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3430910" y="3356992"/>
            <a:ext cx="5242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适用于企业工作汇报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部门培训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业绩汇报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项目汇报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4179783" y="4005064"/>
            <a:ext cx="3744416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Introduction Of Atmospheric</a:t>
            </a:r>
            <a:endParaRPr lang="en-US" altLang="zh-CN" sz="1000" b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Business Plan Startup Plan PPT Template, </a:t>
            </a:r>
            <a:endParaRPr lang="en-US" altLang="zh-CN" sz="1000" b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r>
              <a:rPr lang="en-US" altLang="zh-CN" sz="1000" b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Complete Framework</a:t>
            </a:r>
            <a:endParaRPr lang="zh-CN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grpSp>
        <p:nvGrpSpPr>
          <p:cNvPr id="16" name="Group 5"/>
          <p:cNvGrpSpPr/>
          <p:nvPr/>
        </p:nvGrpSpPr>
        <p:grpSpPr>
          <a:xfrm>
            <a:off x="3711731" y="4874207"/>
            <a:ext cx="379414" cy="354993"/>
            <a:chOff x="6964363" y="2108200"/>
            <a:chExt cx="690562" cy="646113"/>
          </a:xfrm>
          <a:solidFill>
            <a:schemeClr val="bg1">
              <a:lumMod val="65000"/>
            </a:schemeClr>
          </a:solidFill>
        </p:grpSpPr>
        <p:sp>
          <p:nvSpPr>
            <p:cNvPr id="17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10"/>
          <p:cNvGrpSpPr/>
          <p:nvPr/>
        </p:nvGrpSpPr>
        <p:grpSpPr>
          <a:xfrm>
            <a:off x="4809733" y="4865022"/>
            <a:ext cx="342158" cy="341371"/>
            <a:chOff x="4594225" y="2119313"/>
            <a:chExt cx="690563" cy="688975"/>
          </a:xfrm>
          <a:solidFill>
            <a:schemeClr val="bg1">
              <a:lumMod val="65000"/>
            </a:schemeClr>
          </a:solidFill>
        </p:grpSpPr>
        <p:sp>
          <p:nvSpPr>
            <p:cNvPr id="20" name="Freeform 74"/>
            <p:cNvSpPr>
              <a:spLocks noEditPoints="1"/>
            </p:cNvSpPr>
            <p:nvPr/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75"/>
            <p:cNvSpPr>
              <a:spLocks noEditPoints="1"/>
            </p:cNvSpPr>
            <p:nvPr/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76"/>
            <p:cNvSpPr>
              <a:spLocks noEditPoints="1"/>
            </p:cNvSpPr>
            <p:nvPr/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5"/>
          <p:cNvGrpSpPr/>
          <p:nvPr/>
        </p:nvGrpSpPr>
        <p:grpSpPr>
          <a:xfrm>
            <a:off x="7081550" y="4870596"/>
            <a:ext cx="345331" cy="345331"/>
            <a:chOff x="2005013" y="1077913"/>
            <a:chExt cx="688975" cy="688975"/>
          </a:xfrm>
          <a:solidFill>
            <a:schemeClr val="bg1">
              <a:lumMod val="65000"/>
            </a:scheme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286"/>
          <p:cNvSpPr>
            <a:spLocks noEditPoints="1"/>
          </p:cNvSpPr>
          <p:nvPr/>
        </p:nvSpPr>
        <p:spPr bwMode="auto">
          <a:xfrm>
            <a:off x="5943979" y="4862936"/>
            <a:ext cx="335481" cy="336278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32"/>
          <p:cNvGrpSpPr/>
          <p:nvPr/>
        </p:nvGrpSpPr>
        <p:grpSpPr>
          <a:xfrm>
            <a:off x="8207118" y="4874508"/>
            <a:ext cx="399003" cy="324706"/>
            <a:chOff x="5245100" y="5103813"/>
            <a:chExt cx="690563" cy="561975"/>
          </a:xfrm>
          <a:solidFill>
            <a:schemeClr val="bg1">
              <a:lumMod val="65000"/>
            </a:schemeClr>
          </a:solidFill>
        </p:grpSpPr>
        <p:sp>
          <p:nvSpPr>
            <p:cNvPr id="28" name="Freeform 290"/>
            <p:cNvSpPr>
              <a:spLocks noEditPoints="1"/>
            </p:cNvSpPr>
            <p:nvPr/>
          </p:nvSpPr>
          <p:spPr bwMode="auto">
            <a:xfrm>
              <a:off x="5719763" y="5276851"/>
              <a:ext cx="130175" cy="173038"/>
            </a:xfrm>
            <a:custGeom>
              <a:avLst/>
              <a:gdLst>
                <a:gd name="T0" fmla="*/ 503 w 3018"/>
                <a:gd name="T1" fmla="*/ 504 h 4030"/>
                <a:gd name="T2" fmla="*/ 2515 w 3018"/>
                <a:gd name="T3" fmla="*/ 3526 h 4030"/>
                <a:gd name="T4" fmla="*/ 1386 w 3018"/>
                <a:gd name="T5" fmla="*/ 175 h 4030"/>
                <a:gd name="T6" fmla="*/ 1320 w 3018"/>
                <a:gd name="T7" fmla="*/ 110 h 4030"/>
                <a:gd name="T8" fmla="*/ 1244 w 3018"/>
                <a:gd name="T9" fmla="*/ 60 h 4030"/>
                <a:gd name="T10" fmla="*/ 1159 w 3018"/>
                <a:gd name="T11" fmla="*/ 24 h 4030"/>
                <a:gd name="T12" fmla="*/ 1069 w 3018"/>
                <a:gd name="T13" fmla="*/ 3 h 4030"/>
                <a:gd name="T14" fmla="*/ 503 w 3018"/>
                <a:gd name="T15" fmla="*/ 0 h 4030"/>
                <a:gd name="T16" fmla="*/ 427 w 3018"/>
                <a:gd name="T17" fmla="*/ 6 h 4030"/>
                <a:gd name="T18" fmla="*/ 353 w 3018"/>
                <a:gd name="T19" fmla="*/ 23 h 4030"/>
                <a:gd name="T20" fmla="*/ 285 w 3018"/>
                <a:gd name="T21" fmla="*/ 50 h 4030"/>
                <a:gd name="T22" fmla="*/ 222 w 3018"/>
                <a:gd name="T23" fmla="*/ 86 h 4030"/>
                <a:gd name="T24" fmla="*/ 165 w 3018"/>
                <a:gd name="T25" fmla="*/ 130 h 4030"/>
                <a:gd name="T26" fmla="*/ 115 w 3018"/>
                <a:gd name="T27" fmla="*/ 183 h 4030"/>
                <a:gd name="T28" fmla="*/ 74 w 3018"/>
                <a:gd name="T29" fmla="*/ 242 h 4030"/>
                <a:gd name="T30" fmla="*/ 40 w 3018"/>
                <a:gd name="T31" fmla="*/ 308 h 4030"/>
                <a:gd name="T32" fmla="*/ 16 w 3018"/>
                <a:gd name="T33" fmla="*/ 377 h 4030"/>
                <a:gd name="T34" fmla="*/ 3 w 3018"/>
                <a:gd name="T35" fmla="*/ 452 h 4030"/>
                <a:gd name="T36" fmla="*/ 0 w 3018"/>
                <a:gd name="T37" fmla="*/ 3526 h 4030"/>
                <a:gd name="T38" fmla="*/ 6 w 3018"/>
                <a:gd name="T39" fmla="*/ 3604 h 4030"/>
                <a:gd name="T40" fmla="*/ 23 w 3018"/>
                <a:gd name="T41" fmla="*/ 3676 h 4030"/>
                <a:gd name="T42" fmla="*/ 50 w 3018"/>
                <a:gd name="T43" fmla="*/ 3745 h 4030"/>
                <a:gd name="T44" fmla="*/ 86 w 3018"/>
                <a:gd name="T45" fmla="*/ 3808 h 4030"/>
                <a:gd name="T46" fmla="*/ 131 w 3018"/>
                <a:gd name="T47" fmla="*/ 3866 h 4030"/>
                <a:gd name="T48" fmla="*/ 183 w 3018"/>
                <a:gd name="T49" fmla="*/ 3915 h 4030"/>
                <a:gd name="T50" fmla="*/ 243 w 3018"/>
                <a:gd name="T51" fmla="*/ 3957 h 4030"/>
                <a:gd name="T52" fmla="*/ 307 w 3018"/>
                <a:gd name="T53" fmla="*/ 3991 h 4030"/>
                <a:gd name="T54" fmla="*/ 378 w 3018"/>
                <a:gd name="T55" fmla="*/ 4015 h 4030"/>
                <a:gd name="T56" fmla="*/ 452 w 3018"/>
                <a:gd name="T57" fmla="*/ 4028 h 4030"/>
                <a:gd name="T58" fmla="*/ 2515 w 3018"/>
                <a:gd name="T59" fmla="*/ 4030 h 4030"/>
                <a:gd name="T60" fmla="*/ 2592 w 3018"/>
                <a:gd name="T61" fmla="*/ 4025 h 4030"/>
                <a:gd name="T62" fmla="*/ 2665 w 3018"/>
                <a:gd name="T63" fmla="*/ 4008 h 4030"/>
                <a:gd name="T64" fmla="*/ 2733 w 3018"/>
                <a:gd name="T65" fmla="*/ 3981 h 4030"/>
                <a:gd name="T66" fmla="*/ 2797 w 3018"/>
                <a:gd name="T67" fmla="*/ 3944 h 4030"/>
                <a:gd name="T68" fmla="*/ 2853 w 3018"/>
                <a:gd name="T69" fmla="*/ 3899 h 4030"/>
                <a:gd name="T70" fmla="*/ 2903 w 3018"/>
                <a:gd name="T71" fmla="*/ 3848 h 4030"/>
                <a:gd name="T72" fmla="*/ 2946 w 3018"/>
                <a:gd name="T73" fmla="*/ 3788 h 4030"/>
                <a:gd name="T74" fmla="*/ 2979 w 3018"/>
                <a:gd name="T75" fmla="*/ 3723 h 4030"/>
                <a:gd name="T76" fmla="*/ 3002 w 3018"/>
                <a:gd name="T77" fmla="*/ 3652 h 4030"/>
                <a:gd name="T78" fmla="*/ 3015 w 3018"/>
                <a:gd name="T79" fmla="*/ 3578 h 4030"/>
                <a:gd name="T80" fmla="*/ 3018 w 3018"/>
                <a:gd name="T81" fmla="*/ 2770 h 4030"/>
                <a:gd name="T82" fmla="*/ 3015 w 3018"/>
                <a:gd name="T83" fmla="*/ 2715 h 4030"/>
                <a:gd name="T84" fmla="*/ 3006 w 3018"/>
                <a:gd name="T85" fmla="*/ 2661 h 4030"/>
                <a:gd name="T86" fmla="*/ 2991 w 3018"/>
                <a:gd name="T87" fmla="*/ 2607 h 4030"/>
                <a:gd name="T88" fmla="*/ 2970 w 3018"/>
                <a:gd name="T89" fmla="*/ 2556 h 4030"/>
                <a:gd name="T90" fmla="*/ 2944 w 3018"/>
                <a:gd name="T91" fmla="*/ 2506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8" h="4030">
                  <a:moveTo>
                    <a:pt x="2515" y="3526"/>
                  </a:moveTo>
                  <a:lnTo>
                    <a:pt x="503" y="3526"/>
                  </a:lnTo>
                  <a:lnTo>
                    <a:pt x="503" y="504"/>
                  </a:lnTo>
                  <a:lnTo>
                    <a:pt x="1006" y="504"/>
                  </a:lnTo>
                  <a:lnTo>
                    <a:pt x="2515" y="2770"/>
                  </a:lnTo>
                  <a:lnTo>
                    <a:pt x="2515" y="3526"/>
                  </a:lnTo>
                  <a:close/>
                  <a:moveTo>
                    <a:pt x="1425" y="224"/>
                  </a:moveTo>
                  <a:lnTo>
                    <a:pt x="1407" y="199"/>
                  </a:lnTo>
                  <a:lnTo>
                    <a:pt x="1386" y="175"/>
                  </a:lnTo>
                  <a:lnTo>
                    <a:pt x="1365" y="152"/>
                  </a:lnTo>
                  <a:lnTo>
                    <a:pt x="1343" y="130"/>
                  </a:lnTo>
                  <a:lnTo>
                    <a:pt x="1320" y="110"/>
                  </a:lnTo>
                  <a:lnTo>
                    <a:pt x="1296" y="92"/>
                  </a:lnTo>
                  <a:lnTo>
                    <a:pt x="1270" y="75"/>
                  </a:lnTo>
                  <a:lnTo>
                    <a:pt x="1244" y="60"/>
                  </a:lnTo>
                  <a:lnTo>
                    <a:pt x="1216" y="46"/>
                  </a:lnTo>
                  <a:lnTo>
                    <a:pt x="1188" y="34"/>
                  </a:lnTo>
                  <a:lnTo>
                    <a:pt x="1159" y="24"/>
                  </a:lnTo>
                  <a:lnTo>
                    <a:pt x="1130" y="16"/>
                  </a:lnTo>
                  <a:lnTo>
                    <a:pt x="1100" y="9"/>
                  </a:lnTo>
                  <a:lnTo>
                    <a:pt x="1069" y="3"/>
                  </a:lnTo>
                  <a:lnTo>
                    <a:pt x="1037" y="1"/>
                  </a:lnTo>
                  <a:lnTo>
                    <a:pt x="1006" y="0"/>
                  </a:lnTo>
                  <a:lnTo>
                    <a:pt x="503" y="0"/>
                  </a:lnTo>
                  <a:lnTo>
                    <a:pt x="477" y="0"/>
                  </a:lnTo>
                  <a:lnTo>
                    <a:pt x="452" y="2"/>
                  </a:lnTo>
                  <a:lnTo>
                    <a:pt x="427" y="6"/>
                  </a:lnTo>
                  <a:lnTo>
                    <a:pt x="402" y="11"/>
                  </a:lnTo>
                  <a:lnTo>
                    <a:pt x="378" y="16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5" y="50"/>
                  </a:lnTo>
                  <a:lnTo>
                    <a:pt x="264" y="61"/>
                  </a:lnTo>
                  <a:lnTo>
                    <a:pt x="243" y="73"/>
                  </a:lnTo>
                  <a:lnTo>
                    <a:pt x="222" y="86"/>
                  </a:lnTo>
                  <a:lnTo>
                    <a:pt x="203" y="100"/>
                  </a:lnTo>
                  <a:lnTo>
                    <a:pt x="183" y="115"/>
                  </a:lnTo>
                  <a:lnTo>
                    <a:pt x="165" y="130"/>
                  </a:lnTo>
                  <a:lnTo>
                    <a:pt x="148" y="148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4" y="242"/>
                  </a:lnTo>
                  <a:lnTo>
                    <a:pt x="61" y="263"/>
                  </a:lnTo>
                  <a:lnTo>
                    <a:pt x="50" y="286"/>
                  </a:lnTo>
                  <a:lnTo>
                    <a:pt x="40" y="308"/>
                  </a:lnTo>
                  <a:lnTo>
                    <a:pt x="31" y="331"/>
                  </a:lnTo>
                  <a:lnTo>
                    <a:pt x="23" y="354"/>
                  </a:lnTo>
                  <a:lnTo>
                    <a:pt x="16" y="377"/>
                  </a:lnTo>
                  <a:lnTo>
                    <a:pt x="10" y="403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0" y="3526"/>
                  </a:lnTo>
                  <a:lnTo>
                    <a:pt x="1" y="3552"/>
                  </a:lnTo>
                  <a:lnTo>
                    <a:pt x="3" y="3578"/>
                  </a:lnTo>
                  <a:lnTo>
                    <a:pt x="6" y="3604"/>
                  </a:lnTo>
                  <a:lnTo>
                    <a:pt x="10" y="3628"/>
                  </a:lnTo>
                  <a:lnTo>
                    <a:pt x="16" y="3652"/>
                  </a:lnTo>
                  <a:lnTo>
                    <a:pt x="23" y="3676"/>
                  </a:lnTo>
                  <a:lnTo>
                    <a:pt x="31" y="3699"/>
                  </a:lnTo>
                  <a:lnTo>
                    <a:pt x="40" y="3723"/>
                  </a:lnTo>
                  <a:lnTo>
                    <a:pt x="50" y="3745"/>
                  </a:lnTo>
                  <a:lnTo>
                    <a:pt x="61" y="3767"/>
                  </a:lnTo>
                  <a:lnTo>
                    <a:pt x="74" y="3788"/>
                  </a:lnTo>
                  <a:lnTo>
                    <a:pt x="86" y="3808"/>
                  </a:lnTo>
                  <a:lnTo>
                    <a:pt x="100" y="3828"/>
                  </a:lnTo>
                  <a:lnTo>
                    <a:pt x="115" y="3848"/>
                  </a:lnTo>
                  <a:lnTo>
                    <a:pt x="131" y="3866"/>
                  </a:lnTo>
                  <a:lnTo>
                    <a:pt x="148" y="3883"/>
                  </a:lnTo>
                  <a:lnTo>
                    <a:pt x="165" y="3899"/>
                  </a:lnTo>
                  <a:lnTo>
                    <a:pt x="183" y="3915"/>
                  </a:lnTo>
                  <a:lnTo>
                    <a:pt x="203" y="3930"/>
                  </a:lnTo>
                  <a:lnTo>
                    <a:pt x="222" y="3944"/>
                  </a:lnTo>
                  <a:lnTo>
                    <a:pt x="243" y="3957"/>
                  </a:lnTo>
                  <a:lnTo>
                    <a:pt x="264" y="3969"/>
                  </a:lnTo>
                  <a:lnTo>
                    <a:pt x="285" y="3981"/>
                  </a:lnTo>
                  <a:lnTo>
                    <a:pt x="307" y="3991"/>
                  </a:lnTo>
                  <a:lnTo>
                    <a:pt x="330" y="4000"/>
                  </a:lnTo>
                  <a:lnTo>
                    <a:pt x="353" y="4008"/>
                  </a:lnTo>
                  <a:lnTo>
                    <a:pt x="378" y="4015"/>
                  </a:lnTo>
                  <a:lnTo>
                    <a:pt x="402" y="4020"/>
                  </a:lnTo>
                  <a:lnTo>
                    <a:pt x="427" y="4025"/>
                  </a:lnTo>
                  <a:lnTo>
                    <a:pt x="452" y="4028"/>
                  </a:lnTo>
                  <a:lnTo>
                    <a:pt x="477" y="4030"/>
                  </a:lnTo>
                  <a:lnTo>
                    <a:pt x="503" y="4030"/>
                  </a:lnTo>
                  <a:lnTo>
                    <a:pt x="2515" y="4030"/>
                  </a:lnTo>
                  <a:lnTo>
                    <a:pt x="2541" y="4030"/>
                  </a:lnTo>
                  <a:lnTo>
                    <a:pt x="2566" y="4028"/>
                  </a:lnTo>
                  <a:lnTo>
                    <a:pt x="2592" y="4025"/>
                  </a:lnTo>
                  <a:lnTo>
                    <a:pt x="2617" y="4020"/>
                  </a:lnTo>
                  <a:lnTo>
                    <a:pt x="2641" y="4015"/>
                  </a:lnTo>
                  <a:lnTo>
                    <a:pt x="2665" y="4008"/>
                  </a:lnTo>
                  <a:lnTo>
                    <a:pt x="2688" y="4000"/>
                  </a:lnTo>
                  <a:lnTo>
                    <a:pt x="2711" y="3991"/>
                  </a:lnTo>
                  <a:lnTo>
                    <a:pt x="2733" y="3981"/>
                  </a:lnTo>
                  <a:lnTo>
                    <a:pt x="2756" y="3969"/>
                  </a:lnTo>
                  <a:lnTo>
                    <a:pt x="2777" y="3957"/>
                  </a:lnTo>
                  <a:lnTo>
                    <a:pt x="2797" y="3944"/>
                  </a:lnTo>
                  <a:lnTo>
                    <a:pt x="2816" y="3930"/>
                  </a:lnTo>
                  <a:lnTo>
                    <a:pt x="2835" y="3915"/>
                  </a:lnTo>
                  <a:lnTo>
                    <a:pt x="2853" y="3899"/>
                  </a:lnTo>
                  <a:lnTo>
                    <a:pt x="2871" y="3883"/>
                  </a:lnTo>
                  <a:lnTo>
                    <a:pt x="2887" y="3866"/>
                  </a:lnTo>
                  <a:lnTo>
                    <a:pt x="2903" y="3848"/>
                  </a:lnTo>
                  <a:lnTo>
                    <a:pt x="2919" y="3828"/>
                  </a:lnTo>
                  <a:lnTo>
                    <a:pt x="2933" y="3808"/>
                  </a:lnTo>
                  <a:lnTo>
                    <a:pt x="2946" y="3788"/>
                  </a:lnTo>
                  <a:lnTo>
                    <a:pt x="2958" y="3767"/>
                  </a:lnTo>
                  <a:lnTo>
                    <a:pt x="2969" y="3745"/>
                  </a:lnTo>
                  <a:lnTo>
                    <a:pt x="2979" y="3723"/>
                  </a:lnTo>
                  <a:lnTo>
                    <a:pt x="2988" y="3699"/>
                  </a:lnTo>
                  <a:lnTo>
                    <a:pt x="2996" y="3676"/>
                  </a:lnTo>
                  <a:lnTo>
                    <a:pt x="3002" y="3652"/>
                  </a:lnTo>
                  <a:lnTo>
                    <a:pt x="3008" y="3628"/>
                  </a:lnTo>
                  <a:lnTo>
                    <a:pt x="3012" y="3604"/>
                  </a:lnTo>
                  <a:lnTo>
                    <a:pt x="3015" y="3578"/>
                  </a:lnTo>
                  <a:lnTo>
                    <a:pt x="3017" y="3552"/>
                  </a:lnTo>
                  <a:lnTo>
                    <a:pt x="3018" y="3526"/>
                  </a:lnTo>
                  <a:lnTo>
                    <a:pt x="3018" y="2770"/>
                  </a:lnTo>
                  <a:lnTo>
                    <a:pt x="3018" y="2752"/>
                  </a:lnTo>
                  <a:lnTo>
                    <a:pt x="3017" y="2734"/>
                  </a:lnTo>
                  <a:lnTo>
                    <a:pt x="3015" y="2715"/>
                  </a:lnTo>
                  <a:lnTo>
                    <a:pt x="3013" y="2697"/>
                  </a:lnTo>
                  <a:lnTo>
                    <a:pt x="3010" y="2679"/>
                  </a:lnTo>
                  <a:lnTo>
                    <a:pt x="3006" y="2661"/>
                  </a:lnTo>
                  <a:lnTo>
                    <a:pt x="3002" y="2642"/>
                  </a:lnTo>
                  <a:lnTo>
                    <a:pt x="2997" y="2625"/>
                  </a:lnTo>
                  <a:lnTo>
                    <a:pt x="2991" y="2607"/>
                  </a:lnTo>
                  <a:lnTo>
                    <a:pt x="2985" y="2590"/>
                  </a:lnTo>
                  <a:lnTo>
                    <a:pt x="2978" y="2573"/>
                  </a:lnTo>
                  <a:lnTo>
                    <a:pt x="2970" y="2556"/>
                  </a:lnTo>
                  <a:lnTo>
                    <a:pt x="2962" y="2540"/>
                  </a:lnTo>
                  <a:lnTo>
                    <a:pt x="2953" y="2523"/>
                  </a:lnTo>
                  <a:lnTo>
                    <a:pt x="2944" y="2506"/>
                  </a:lnTo>
                  <a:lnTo>
                    <a:pt x="2934" y="2491"/>
                  </a:lnTo>
                  <a:lnTo>
                    <a:pt x="1425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91"/>
            <p:cNvSpPr>
              <a:spLocks noEditPoints="1"/>
            </p:cNvSpPr>
            <p:nvPr/>
          </p:nvSpPr>
          <p:spPr bwMode="auto">
            <a:xfrm>
              <a:off x="5245100" y="5103813"/>
              <a:ext cx="690563" cy="561975"/>
            </a:xfrm>
            <a:custGeom>
              <a:avLst/>
              <a:gdLst>
                <a:gd name="T0" fmla="*/ 14958 w 16095"/>
                <a:gd name="T1" fmla="*/ 10414 h 13098"/>
                <a:gd name="T2" fmla="*/ 14612 w 16095"/>
                <a:gd name="T3" fmla="*/ 10578 h 13098"/>
                <a:gd name="T4" fmla="*/ 13430 w 16095"/>
                <a:gd name="T5" fmla="*/ 9605 h 13098"/>
                <a:gd name="T6" fmla="*/ 12244 w 16095"/>
                <a:gd name="T7" fmla="*/ 9076 h 13098"/>
                <a:gd name="T8" fmla="*/ 10967 w 16095"/>
                <a:gd name="T9" fmla="*/ 9402 h 13098"/>
                <a:gd name="T10" fmla="*/ 10179 w 16095"/>
                <a:gd name="T11" fmla="*/ 10419 h 13098"/>
                <a:gd name="T12" fmla="*/ 6951 w 16095"/>
                <a:gd name="T13" fmla="*/ 9661 h 13098"/>
                <a:gd name="T14" fmla="*/ 5791 w 16095"/>
                <a:gd name="T15" fmla="*/ 9085 h 13098"/>
                <a:gd name="T16" fmla="*/ 4497 w 16095"/>
                <a:gd name="T17" fmla="*/ 9359 h 13098"/>
                <a:gd name="T18" fmla="*/ 3670 w 16095"/>
                <a:gd name="T19" fmla="*/ 10341 h 13098"/>
                <a:gd name="T20" fmla="*/ 2737 w 16095"/>
                <a:gd name="T21" fmla="*/ 10493 h 13098"/>
                <a:gd name="T22" fmla="*/ 2526 w 16095"/>
                <a:gd name="T23" fmla="*/ 10177 h 13098"/>
                <a:gd name="T24" fmla="*/ 9773 w 16095"/>
                <a:gd name="T25" fmla="*/ 8381 h 13098"/>
                <a:gd name="T26" fmla="*/ 10495 w 16095"/>
                <a:gd name="T27" fmla="*/ 7502 h 13098"/>
                <a:gd name="T28" fmla="*/ 12812 w 16095"/>
                <a:gd name="T29" fmla="*/ 3586 h 13098"/>
                <a:gd name="T30" fmla="*/ 15062 w 16095"/>
                <a:gd name="T31" fmla="*/ 6889 h 13098"/>
                <a:gd name="T32" fmla="*/ 11820 w 16095"/>
                <a:gd name="T33" fmla="*/ 12058 h 13098"/>
                <a:gd name="T34" fmla="*/ 11211 w 16095"/>
                <a:gd name="T35" fmla="*/ 11606 h 13098"/>
                <a:gd name="T36" fmla="*/ 11098 w 16095"/>
                <a:gd name="T37" fmla="*/ 10831 h 13098"/>
                <a:gd name="T38" fmla="*/ 11550 w 16095"/>
                <a:gd name="T39" fmla="*/ 10221 h 13098"/>
                <a:gd name="T40" fmla="*/ 12323 w 16095"/>
                <a:gd name="T41" fmla="*/ 10107 h 13098"/>
                <a:gd name="T42" fmla="*/ 12931 w 16095"/>
                <a:gd name="T43" fmla="*/ 10561 h 13098"/>
                <a:gd name="T44" fmla="*/ 13046 w 16095"/>
                <a:gd name="T45" fmla="*/ 11335 h 13098"/>
                <a:gd name="T46" fmla="*/ 12593 w 16095"/>
                <a:gd name="T47" fmla="*/ 11944 h 13098"/>
                <a:gd name="T48" fmla="*/ 5330 w 16095"/>
                <a:gd name="T49" fmla="*/ 12070 h 13098"/>
                <a:gd name="T50" fmla="*/ 4699 w 16095"/>
                <a:gd name="T51" fmla="*/ 11646 h 13098"/>
                <a:gd name="T52" fmla="*/ 4548 w 16095"/>
                <a:gd name="T53" fmla="*/ 10880 h 13098"/>
                <a:gd name="T54" fmla="*/ 4970 w 16095"/>
                <a:gd name="T55" fmla="*/ 10247 h 13098"/>
                <a:gd name="T56" fmla="*/ 5736 w 16095"/>
                <a:gd name="T57" fmla="*/ 10096 h 13098"/>
                <a:gd name="T58" fmla="*/ 6368 w 16095"/>
                <a:gd name="T59" fmla="*/ 10520 h 13098"/>
                <a:gd name="T60" fmla="*/ 6518 w 16095"/>
                <a:gd name="T61" fmla="*/ 11286 h 13098"/>
                <a:gd name="T62" fmla="*/ 6095 w 16095"/>
                <a:gd name="T63" fmla="*/ 11918 h 13098"/>
                <a:gd name="T64" fmla="*/ 1432 w 16095"/>
                <a:gd name="T65" fmla="*/ 7551 h 13098"/>
                <a:gd name="T66" fmla="*/ 1106 w 16095"/>
                <a:gd name="T67" fmla="*/ 7355 h 13098"/>
                <a:gd name="T68" fmla="*/ 1009 w 16095"/>
                <a:gd name="T69" fmla="*/ 1460 h 13098"/>
                <a:gd name="T70" fmla="*/ 1189 w 16095"/>
                <a:gd name="T71" fmla="*/ 1122 h 13098"/>
                <a:gd name="T72" fmla="*/ 9080 w 16095"/>
                <a:gd name="T73" fmla="*/ 1008 h 13098"/>
                <a:gd name="T74" fmla="*/ 9426 w 16095"/>
                <a:gd name="T75" fmla="*/ 1172 h 13098"/>
                <a:gd name="T76" fmla="*/ 9556 w 16095"/>
                <a:gd name="T77" fmla="*/ 2519 h 13098"/>
                <a:gd name="T78" fmla="*/ 9442 w 16095"/>
                <a:gd name="T79" fmla="*/ 7374 h 13098"/>
                <a:gd name="T80" fmla="*/ 9105 w 16095"/>
                <a:gd name="T81" fmla="*/ 7554 h 13098"/>
                <a:gd name="T82" fmla="*/ 13480 w 16095"/>
                <a:gd name="T83" fmla="*/ 2820 h 13098"/>
                <a:gd name="T84" fmla="*/ 12808 w 16095"/>
                <a:gd name="T85" fmla="*/ 2537 h 13098"/>
                <a:gd name="T86" fmla="*/ 10413 w 16095"/>
                <a:gd name="T87" fmla="*/ 856 h 13098"/>
                <a:gd name="T88" fmla="*/ 9571 w 16095"/>
                <a:gd name="T89" fmla="*/ 92 h 13098"/>
                <a:gd name="T90" fmla="*/ 922 w 16095"/>
                <a:gd name="T91" fmla="*/ 119 h 13098"/>
                <a:gd name="T92" fmla="*/ 119 w 16095"/>
                <a:gd name="T93" fmla="*/ 924 h 13098"/>
                <a:gd name="T94" fmla="*/ 92 w 16095"/>
                <a:gd name="T95" fmla="*/ 7572 h 13098"/>
                <a:gd name="T96" fmla="*/ 855 w 16095"/>
                <a:gd name="T97" fmla="*/ 8415 h 13098"/>
                <a:gd name="T98" fmla="*/ 1557 w 16095"/>
                <a:gd name="T99" fmla="*/ 10453 h 13098"/>
                <a:gd name="T100" fmla="*/ 2236 w 16095"/>
                <a:gd name="T101" fmla="*/ 11368 h 13098"/>
                <a:gd name="T102" fmla="*/ 3702 w 16095"/>
                <a:gd name="T103" fmla="*/ 11901 h 13098"/>
                <a:gd name="T104" fmla="*/ 4567 w 16095"/>
                <a:gd name="T105" fmla="*/ 12848 h 13098"/>
                <a:gd name="T106" fmla="*/ 5876 w 16095"/>
                <a:gd name="T107" fmla="*/ 13069 h 13098"/>
                <a:gd name="T108" fmla="*/ 7006 w 16095"/>
                <a:gd name="T109" fmla="*/ 12446 h 13098"/>
                <a:gd name="T110" fmla="*/ 10208 w 16095"/>
                <a:gd name="T111" fmla="*/ 11824 h 13098"/>
                <a:gd name="T112" fmla="*/ 11035 w 16095"/>
                <a:gd name="T113" fmla="*/ 12807 h 13098"/>
                <a:gd name="T114" fmla="*/ 12330 w 16095"/>
                <a:gd name="T115" fmla="*/ 13081 h 13098"/>
                <a:gd name="T116" fmla="*/ 13489 w 16095"/>
                <a:gd name="T117" fmla="*/ 12505 h 13098"/>
                <a:gd name="T118" fmla="*/ 14740 w 16095"/>
                <a:gd name="T119" fmla="*/ 11579 h 13098"/>
                <a:gd name="T120" fmla="*/ 15750 w 16095"/>
                <a:gd name="T121" fmla="*/ 11036 h 13098"/>
                <a:gd name="T122" fmla="*/ 16095 w 16095"/>
                <a:gd name="T123" fmla="*/ 7025 h 13098"/>
                <a:gd name="T124" fmla="*/ 16023 w 16095"/>
                <a:gd name="T125" fmla="*/ 6588 h 1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3098">
                  <a:moveTo>
                    <a:pt x="15089" y="10075"/>
                  </a:moveTo>
                  <a:lnTo>
                    <a:pt x="15088" y="10101"/>
                  </a:lnTo>
                  <a:lnTo>
                    <a:pt x="15087" y="10127"/>
                  </a:lnTo>
                  <a:lnTo>
                    <a:pt x="15083" y="10152"/>
                  </a:lnTo>
                  <a:lnTo>
                    <a:pt x="15079" y="10177"/>
                  </a:lnTo>
                  <a:lnTo>
                    <a:pt x="15073" y="10201"/>
                  </a:lnTo>
                  <a:lnTo>
                    <a:pt x="15067" y="10225"/>
                  </a:lnTo>
                  <a:lnTo>
                    <a:pt x="15059" y="10248"/>
                  </a:lnTo>
                  <a:lnTo>
                    <a:pt x="15050" y="10272"/>
                  </a:lnTo>
                  <a:lnTo>
                    <a:pt x="15040" y="10294"/>
                  </a:lnTo>
                  <a:lnTo>
                    <a:pt x="15029" y="10316"/>
                  </a:lnTo>
                  <a:lnTo>
                    <a:pt x="15017" y="10337"/>
                  </a:lnTo>
                  <a:lnTo>
                    <a:pt x="15004" y="10357"/>
                  </a:lnTo>
                  <a:lnTo>
                    <a:pt x="14989" y="10376"/>
                  </a:lnTo>
                  <a:lnTo>
                    <a:pt x="14974" y="10396"/>
                  </a:lnTo>
                  <a:lnTo>
                    <a:pt x="14958" y="10414"/>
                  </a:lnTo>
                  <a:lnTo>
                    <a:pt x="14942" y="10432"/>
                  </a:lnTo>
                  <a:lnTo>
                    <a:pt x="14924" y="10448"/>
                  </a:lnTo>
                  <a:lnTo>
                    <a:pt x="14906" y="10464"/>
                  </a:lnTo>
                  <a:lnTo>
                    <a:pt x="14887" y="10479"/>
                  </a:lnTo>
                  <a:lnTo>
                    <a:pt x="14868" y="10493"/>
                  </a:lnTo>
                  <a:lnTo>
                    <a:pt x="14848" y="10506"/>
                  </a:lnTo>
                  <a:lnTo>
                    <a:pt x="14827" y="10519"/>
                  </a:lnTo>
                  <a:lnTo>
                    <a:pt x="14804" y="10530"/>
                  </a:lnTo>
                  <a:lnTo>
                    <a:pt x="14782" y="10540"/>
                  </a:lnTo>
                  <a:lnTo>
                    <a:pt x="14759" y="10549"/>
                  </a:lnTo>
                  <a:lnTo>
                    <a:pt x="14736" y="10557"/>
                  </a:lnTo>
                  <a:lnTo>
                    <a:pt x="14712" y="10563"/>
                  </a:lnTo>
                  <a:lnTo>
                    <a:pt x="14688" y="10569"/>
                  </a:lnTo>
                  <a:lnTo>
                    <a:pt x="14663" y="10573"/>
                  </a:lnTo>
                  <a:lnTo>
                    <a:pt x="14637" y="10577"/>
                  </a:lnTo>
                  <a:lnTo>
                    <a:pt x="14612" y="10578"/>
                  </a:lnTo>
                  <a:lnTo>
                    <a:pt x="14586" y="10579"/>
                  </a:lnTo>
                  <a:lnTo>
                    <a:pt x="14012" y="10579"/>
                  </a:lnTo>
                  <a:lnTo>
                    <a:pt x="13989" y="10498"/>
                  </a:lnTo>
                  <a:lnTo>
                    <a:pt x="13962" y="10419"/>
                  </a:lnTo>
                  <a:lnTo>
                    <a:pt x="13934" y="10341"/>
                  </a:lnTo>
                  <a:lnTo>
                    <a:pt x="13902" y="10266"/>
                  </a:lnTo>
                  <a:lnTo>
                    <a:pt x="13867" y="10191"/>
                  </a:lnTo>
                  <a:lnTo>
                    <a:pt x="13829" y="10117"/>
                  </a:lnTo>
                  <a:lnTo>
                    <a:pt x="13788" y="10047"/>
                  </a:lnTo>
                  <a:lnTo>
                    <a:pt x="13745" y="9977"/>
                  </a:lnTo>
                  <a:lnTo>
                    <a:pt x="13699" y="9910"/>
                  </a:lnTo>
                  <a:lnTo>
                    <a:pt x="13650" y="9844"/>
                  </a:lnTo>
                  <a:lnTo>
                    <a:pt x="13598" y="9781"/>
                  </a:lnTo>
                  <a:lnTo>
                    <a:pt x="13545" y="9719"/>
                  </a:lnTo>
                  <a:lnTo>
                    <a:pt x="13489" y="9661"/>
                  </a:lnTo>
                  <a:lnTo>
                    <a:pt x="13430" y="9605"/>
                  </a:lnTo>
                  <a:lnTo>
                    <a:pt x="13370" y="9550"/>
                  </a:lnTo>
                  <a:lnTo>
                    <a:pt x="13308" y="9499"/>
                  </a:lnTo>
                  <a:lnTo>
                    <a:pt x="13242" y="9449"/>
                  </a:lnTo>
                  <a:lnTo>
                    <a:pt x="13176" y="9402"/>
                  </a:lnTo>
                  <a:lnTo>
                    <a:pt x="13107" y="9359"/>
                  </a:lnTo>
                  <a:lnTo>
                    <a:pt x="13036" y="9317"/>
                  </a:lnTo>
                  <a:lnTo>
                    <a:pt x="12964" y="9279"/>
                  </a:lnTo>
                  <a:lnTo>
                    <a:pt x="12890" y="9244"/>
                  </a:lnTo>
                  <a:lnTo>
                    <a:pt x="12815" y="9212"/>
                  </a:lnTo>
                  <a:lnTo>
                    <a:pt x="12737" y="9182"/>
                  </a:lnTo>
                  <a:lnTo>
                    <a:pt x="12658" y="9156"/>
                  </a:lnTo>
                  <a:lnTo>
                    <a:pt x="12578" y="9133"/>
                  </a:lnTo>
                  <a:lnTo>
                    <a:pt x="12497" y="9113"/>
                  </a:lnTo>
                  <a:lnTo>
                    <a:pt x="12413" y="9097"/>
                  </a:lnTo>
                  <a:lnTo>
                    <a:pt x="12330" y="9085"/>
                  </a:lnTo>
                  <a:lnTo>
                    <a:pt x="12244" y="9076"/>
                  </a:lnTo>
                  <a:lnTo>
                    <a:pt x="12159" y="9070"/>
                  </a:lnTo>
                  <a:lnTo>
                    <a:pt x="12071" y="9068"/>
                  </a:lnTo>
                  <a:lnTo>
                    <a:pt x="11984" y="9070"/>
                  </a:lnTo>
                  <a:lnTo>
                    <a:pt x="11898" y="9076"/>
                  </a:lnTo>
                  <a:lnTo>
                    <a:pt x="11813" y="9085"/>
                  </a:lnTo>
                  <a:lnTo>
                    <a:pt x="11729" y="9097"/>
                  </a:lnTo>
                  <a:lnTo>
                    <a:pt x="11646" y="9113"/>
                  </a:lnTo>
                  <a:lnTo>
                    <a:pt x="11564" y="9133"/>
                  </a:lnTo>
                  <a:lnTo>
                    <a:pt x="11484" y="9156"/>
                  </a:lnTo>
                  <a:lnTo>
                    <a:pt x="11405" y="9182"/>
                  </a:lnTo>
                  <a:lnTo>
                    <a:pt x="11328" y="9212"/>
                  </a:lnTo>
                  <a:lnTo>
                    <a:pt x="11252" y="9244"/>
                  </a:lnTo>
                  <a:lnTo>
                    <a:pt x="11178" y="9279"/>
                  </a:lnTo>
                  <a:lnTo>
                    <a:pt x="11106" y="9317"/>
                  </a:lnTo>
                  <a:lnTo>
                    <a:pt x="11035" y="9359"/>
                  </a:lnTo>
                  <a:lnTo>
                    <a:pt x="10967" y="9402"/>
                  </a:lnTo>
                  <a:lnTo>
                    <a:pt x="10899" y="9449"/>
                  </a:lnTo>
                  <a:lnTo>
                    <a:pt x="10835" y="9499"/>
                  </a:lnTo>
                  <a:lnTo>
                    <a:pt x="10772" y="9550"/>
                  </a:lnTo>
                  <a:lnTo>
                    <a:pt x="10711" y="9605"/>
                  </a:lnTo>
                  <a:lnTo>
                    <a:pt x="10653" y="9661"/>
                  </a:lnTo>
                  <a:lnTo>
                    <a:pt x="10597" y="9719"/>
                  </a:lnTo>
                  <a:lnTo>
                    <a:pt x="10543" y="9781"/>
                  </a:lnTo>
                  <a:lnTo>
                    <a:pt x="10492" y="9844"/>
                  </a:lnTo>
                  <a:lnTo>
                    <a:pt x="10444" y="9910"/>
                  </a:lnTo>
                  <a:lnTo>
                    <a:pt x="10397" y="9977"/>
                  </a:lnTo>
                  <a:lnTo>
                    <a:pt x="10354" y="10047"/>
                  </a:lnTo>
                  <a:lnTo>
                    <a:pt x="10313" y="10117"/>
                  </a:lnTo>
                  <a:lnTo>
                    <a:pt x="10275" y="10191"/>
                  </a:lnTo>
                  <a:lnTo>
                    <a:pt x="10240" y="10266"/>
                  </a:lnTo>
                  <a:lnTo>
                    <a:pt x="10208" y="10341"/>
                  </a:lnTo>
                  <a:lnTo>
                    <a:pt x="10179" y="10419"/>
                  </a:lnTo>
                  <a:lnTo>
                    <a:pt x="10153" y="10498"/>
                  </a:lnTo>
                  <a:lnTo>
                    <a:pt x="10131" y="10579"/>
                  </a:lnTo>
                  <a:lnTo>
                    <a:pt x="7473" y="10579"/>
                  </a:lnTo>
                  <a:lnTo>
                    <a:pt x="7450" y="10498"/>
                  </a:lnTo>
                  <a:lnTo>
                    <a:pt x="7425" y="10419"/>
                  </a:lnTo>
                  <a:lnTo>
                    <a:pt x="7396" y="10341"/>
                  </a:lnTo>
                  <a:lnTo>
                    <a:pt x="7363" y="10266"/>
                  </a:lnTo>
                  <a:lnTo>
                    <a:pt x="7328" y="10191"/>
                  </a:lnTo>
                  <a:lnTo>
                    <a:pt x="7290" y="10117"/>
                  </a:lnTo>
                  <a:lnTo>
                    <a:pt x="7250" y="10047"/>
                  </a:lnTo>
                  <a:lnTo>
                    <a:pt x="7207" y="9977"/>
                  </a:lnTo>
                  <a:lnTo>
                    <a:pt x="7160" y="9910"/>
                  </a:lnTo>
                  <a:lnTo>
                    <a:pt x="7112" y="9844"/>
                  </a:lnTo>
                  <a:lnTo>
                    <a:pt x="7061" y="9781"/>
                  </a:lnTo>
                  <a:lnTo>
                    <a:pt x="7006" y="9719"/>
                  </a:lnTo>
                  <a:lnTo>
                    <a:pt x="6951" y="9661"/>
                  </a:lnTo>
                  <a:lnTo>
                    <a:pt x="6892" y="9605"/>
                  </a:lnTo>
                  <a:lnTo>
                    <a:pt x="6831" y="9550"/>
                  </a:lnTo>
                  <a:lnTo>
                    <a:pt x="6769" y="9499"/>
                  </a:lnTo>
                  <a:lnTo>
                    <a:pt x="6705" y="9449"/>
                  </a:lnTo>
                  <a:lnTo>
                    <a:pt x="6637" y="9402"/>
                  </a:lnTo>
                  <a:lnTo>
                    <a:pt x="6569" y="9359"/>
                  </a:lnTo>
                  <a:lnTo>
                    <a:pt x="6498" y="9317"/>
                  </a:lnTo>
                  <a:lnTo>
                    <a:pt x="6426" y="9279"/>
                  </a:lnTo>
                  <a:lnTo>
                    <a:pt x="6351" y="9244"/>
                  </a:lnTo>
                  <a:lnTo>
                    <a:pt x="6276" y="9212"/>
                  </a:lnTo>
                  <a:lnTo>
                    <a:pt x="6199" y="9182"/>
                  </a:lnTo>
                  <a:lnTo>
                    <a:pt x="6120" y="9156"/>
                  </a:lnTo>
                  <a:lnTo>
                    <a:pt x="6040" y="9133"/>
                  </a:lnTo>
                  <a:lnTo>
                    <a:pt x="5958" y="9113"/>
                  </a:lnTo>
                  <a:lnTo>
                    <a:pt x="5876" y="9097"/>
                  </a:lnTo>
                  <a:lnTo>
                    <a:pt x="5791" y="9085"/>
                  </a:lnTo>
                  <a:lnTo>
                    <a:pt x="5707" y="9076"/>
                  </a:lnTo>
                  <a:lnTo>
                    <a:pt x="5620" y="9070"/>
                  </a:lnTo>
                  <a:lnTo>
                    <a:pt x="5533" y="9068"/>
                  </a:lnTo>
                  <a:lnTo>
                    <a:pt x="5446" y="9070"/>
                  </a:lnTo>
                  <a:lnTo>
                    <a:pt x="5360" y="9076"/>
                  </a:lnTo>
                  <a:lnTo>
                    <a:pt x="5274" y="9085"/>
                  </a:lnTo>
                  <a:lnTo>
                    <a:pt x="5191" y="9097"/>
                  </a:lnTo>
                  <a:lnTo>
                    <a:pt x="5107" y="9113"/>
                  </a:lnTo>
                  <a:lnTo>
                    <a:pt x="5026" y="9133"/>
                  </a:lnTo>
                  <a:lnTo>
                    <a:pt x="4946" y="9156"/>
                  </a:lnTo>
                  <a:lnTo>
                    <a:pt x="4867" y="9182"/>
                  </a:lnTo>
                  <a:lnTo>
                    <a:pt x="4789" y="9212"/>
                  </a:lnTo>
                  <a:lnTo>
                    <a:pt x="4714" y="9244"/>
                  </a:lnTo>
                  <a:lnTo>
                    <a:pt x="4639" y="9279"/>
                  </a:lnTo>
                  <a:lnTo>
                    <a:pt x="4567" y="9317"/>
                  </a:lnTo>
                  <a:lnTo>
                    <a:pt x="4497" y="9359"/>
                  </a:lnTo>
                  <a:lnTo>
                    <a:pt x="4428" y="9402"/>
                  </a:lnTo>
                  <a:lnTo>
                    <a:pt x="4361" y="9449"/>
                  </a:lnTo>
                  <a:lnTo>
                    <a:pt x="4296" y="9499"/>
                  </a:lnTo>
                  <a:lnTo>
                    <a:pt x="4233" y="9550"/>
                  </a:lnTo>
                  <a:lnTo>
                    <a:pt x="4173" y="9605"/>
                  </a:lnTo>
                  <a:lnTo>
                    <a:pt x="4114" y="9661"/>
                  </a:lnTo>
                  <a:lnTo>
                    <a:pt x="4059" y="9719"/>
                  </a:lnTo>
                  <a:lnTo>
                    <a:pt x="4005" y="9781"/>
                  </a:lnTo>
                  <a:lnTo>
                    <a:pt x="3953" y="9844"/>
                  </a:lnTo>
                  <a:lnTo>
                    <a:pt x="3905" y="9910"/>
                  </a:lnTo>
                  <a:lnTo>
                    <a:pt x="3859" y="9977"/>
                  </a:lnTo>
                  <a:lnTo>
                    <a:pt x="3816" y="10047"/>
                  </a:lnTo>
                  <a:lnTo>
                    <a:pt x="3774" y="10117"/>
                  </a:lnTo>
                  <a:lnTo>
                    <a:pt x="3737" y="10191"/>
                  </a:lnTo>
                  <a:lnTo>
                    <a:pt x="3702" y="10266"/>
                  </a:lnTo>
                  <a:lnTo>
                    <a:pt x="3670" y="10341"/>
                  </a:lnTo>
                  <a:lnTo>
                    <a:pt x="3640" y="10419"/>
                  </a:lnTo>
                  <a:lnTo>
                    <a:pt x="3614" y="10498"/>
                  </a:lnTo>
                  <a:lnTo>
                    <a:pt x="3592" y="10579"/>
                  </a:lnTo>
                  <a:lnTo>
                    <a:pt x="3018" y="10579"/>
                  </a:lnTo>
                  <a:lnTo>
                    <a:pt x="2993" y="10578"/>
                  </a:lnTo>
                  <a:lnTo>
                    <a:pt x="2967" y="10577"/>
                  </a:lnTo>
                  <a:lnTo>
                    <a:pt x="2941" y="10573"/>
                  </a:lnTo>
                  <a:lnTo>
                    <a:pt x="2917" y="10569"/>
                  </a:lnTo>
                  <a:lnTo>
                    <a:pt x="2892" y="10563"/>
                  </a:lnTo>
                  <a:lnTo>
                    <a:pt x="2869" y="10557"/>
                  </a:lnTo>
                  <a:lnTo>
                    <a:pt x="2845" y="10549"/>
                  </a:lnTo>
                  <a:lnTo>
                    <a:pt x="2823" y="10540"/>
                  </a:lnTo>
                  <a:lnTo>
                    <a:pt x="2800" y="10530"/>
                  </a:lnTo>
                  <a:lnTo>
                    <a:pt x="2778" y="10519"/>
                  </a:lnTo>
                  <a:lnTo>
                    <a:pt x="2757" y="10506"/>
                  </a:lnTo>
                  <a:lnTo>
                    <a:pt x="2737" y="10493"/>
                  </a:lnTo>
                  <a:lnTo>
                    <a:pt x="2717" y="10479"/>
                  </a:lnTo>
                  <a:lnTo>
                    <a:pt x="2698" y="10464"/>
                  </a:lnTo>
                  <a:lnTo>
                    <a:pt x="2680" y="10448"/>
                  </a:lnTo>
                  <a:lnTo>
                    <a:pt x="2663" y="10432"/>
                  </a:lnTo>
                  <a:lnTo>
                    <a:pt x="2646" y="10414"/>
                  </a:lnTo>
                  <a:lnTo>
                    <a:pt x="2630" y="10396"/>
                  </a:lnTo>
                  <a:lnTo>
                    <a:pt x="2615" y="10376"/>
                  </a:lnTo>
                  <a:lnTo>
                    <a:pt x="2601" y="10357"/>
                  </a:lnTo>
                  <a:lnTo>
                    <a:pt x="2588" y="10337"/>
                  </a:lnTo>
                  <a:lnTo>
                    <a:pt x="2576" y="10316"/>
                  </a:lnTo>
                  <a:lnTo>
                    <a:pt x="2565" y="10294"/>
                  </a:lnTo>
                  <a:lnTo>
                    <a:pt x="2555" y="10272"/>
                  </a:lnTo>
                  <a:lnTo>
                    <a:pt x="2546" y="10248"/>
                  </a:lnTo>
                  <a:lnTo>
                    <a:pt x="2538" y="10225"/>
                  </a:lnTo>
                  <a:lnTo>
                    <a:pt x="2531" y="10201"/>
                  </a:lnTo>
                  <a:lnTo>
                    <a:pt x="2526" y="10177"/>
                  </a:lnTo>
                  <a:lnTo>
                    <a:pt x="2521" y="10152"/>
                  </a:lnTo>
                  <a:lnTo>
                    <a:pt x="2518" y="10127"/>
                  </a:lnTo>
                  <a:lnTo>
                    <a:pt x="2516" y="10101"/>
                  </a:lnTo>
                  <a:lnTo>
                    <a:pt x="2515" y="10075"/>
                  </a:lnTo>
                  <a:lnTo>
                    <a:pt x="2515" y="8564"/>
                  </a:lnTo>
                  <a:lnTo>
                    <a:pt x="9053" y="8564"/>
                  </a:lnTo>
                  <a:lnTo>
                    <a:pt x="9131" y="8562"/>
                  </a:lnTo>
                  <a:lnTo>
                    <a:pt x="9207" y="8557"/>
                  </a:lnTo>
                  <a:lnTo>
                    <a:pt x="9283" y="8547"/>
                  </a:lnTo>
                  <a:lnTo>
                    <a:pt x="9357" y="8533"/>
                  </a:lnTo>
                  <a:lnTo>
                    <a:pt x="9431" y="8516"/>
                  </a:lnTo>
                  <a:lnTo>
                    <a:pt x="9502" y="8496"/>
                  </a:lnTo>
                  <a:lnTo>
                    <a:pt x="9571" y="8472"/>
                  </a:lnTo>
                  <a:lnTo>
                    <a:pt x="9641" y="8445"/>
                  </a:lnTo>
                  <a:lnTo>
                    <a:pt x="9707" y="8415"/>
                  </a:lnTo>
                  <a:lnTo>
                    <a:pt x="9773" y="8381"/>
                  </a:lnTo>
                  <a:lnTo>
                    <a:pt x="9835" y="8345"/>
                  </a:lnTo>
                  <a:lnTo>
                    <a:pt x="9896" y="8306"/>
                  </a:lnTo>
                  <a:lnTo>
                    <a:pt x="9956" y="8263"/>
                  </a:lnTo>
                  <a:lnTo>
                    <a:pt x="10013" y="8218"/>
                  </a:lnTo>
                  <a:lnTo>
                    <a:pt x="10067" y="8171"/>
                  </a:lnTo>
                  <a:lnTo>
                    <a:pt x="10120" y="8120"/>
                  </a:lnTo>
                  <a:lnTo>
                    <a:pt x="10170" y="8068"/>
                  </a:lnTo>
                  <a:lnTo>
                    <a:pt x="10217" y="8014"/>
                  </a:lnTo>
                  <a:lnTo>
                    <a:pt x="10263" y="7956"/>
                  </a:lnTo>
                  <a:lnTo>
                    <a:pt x="10305" y="7897"/>
                  </a:lnTo>
                  <a:lnTo>
                    <a:pt x="10344" y="7836"/>
                  </a:lnTo>
                  <a:lnTo>
                    <a:pt x="10380" y="7773"/>
                  </a:lnTo>
                  <a:lnTo>
                    <a:pt x="10413" y="7707"/>
                  </a:lnTo>
                  <a:lnTo>
                    <a:pt x="10444" y="7641"/>
                  </a:lnTo>
                  <a:lnTo>
                    <a:pt x="10471" y="7572"/>
                  </a:lnTo>
                  <a:lnTo>
                    <a:pt x="10495" y="7502"/>
                  </a:lnTo>
                  <a:lnTo>
                    <a:pt x="10515" y="7430"/>
                  </a:lnTo>
                  <a:lnTo>
                    <a:pt x="10532" y="7357"/>
                  </a:lnTo>
                  <a:lnTo>
                    <a:pt x="10545" y="7283"/>
                  </a:lnTo>
                  <a:lnTo>
                    <a:pt x="10554" y="7207"/>
                  </a:lnTo>
                  <a:lnTo>
                    <a:pt x="10560" y="7131"/>
                  </a:lnTo>
                  <a:lnTo>
                    <a:pt x="10562" y="7052"/>
                  </a:lnTo>
                  <a:lnTo>
                    <a:pt x="10562" y="3527"/>
                  </a:lnTo>
                  <a:lnTo>
                    <a:pt x="12574" y="3527"/>
                  </a:lnTo>
                  <a:lnTo>
                    <a:pt x="12605" y="3528"/>
                  </a:lnTo>
                  <a:lnTo>
                    <a:pt x="12637" y="3530"/>
                  </a:lnTo>
                  <a:lnTo>
                    <a:pt x="12668" y="3535"/>
                  </a:lnTo>
                  <a:lnTo>
                    <a:pt x="12698" y="3542"/>
                  </a:lnTo>
                  <a:lnTo>
                    <a:pt x="12727" y="3550"/>
                  </a:lnTo>
                  <a:lnTo>
                    <a:pt x="12756" y="3560"/>
                  </a:lnTo>
                  <a:lnTo>
                    <a:pt x="12784" y="3572"/>
                  </a:lnTo>
                  <a:lnTo>
                    <a:pt x="12812" y="3586"/>
                  </a:lnTo>
                  <a:lnTo>
                    <a:pt x="12838" y="3601"/>
                  </a:lnTo>
                  <a:lnTo>
                    <a:pt x="12864" y="3618"/>
                  </a:lnTo>
                  <a:lnTo>
                    <a:pt x="12888" y="3636"/>
                  </a:lnTo>
                  <a:lnTo>
                    <a:pt x="12911" y="3657"/>
                  </a:lnTo>
                  <a:lnTo>
                    <a:pt x="12933" y="3678"/>
                  </a:lnTo>
                  <a:lnTo>
                    <a:pt x="12954" y="3701"/>
                  </a:lnTo>
                  <a:lnTo>
                    <a:pt x="12975" y="3725"/>
                  </a:lnTo>
                  <a:lnTo>
                    <a:pt x="12993" y="3750"/>
                  </a:lnTo>
                  <a:lnTo>
                    <a:pt x="15005" y="6773"/>
                  </a:lnTo>
                  <a:lnTo>
                    <a:pt x="15015" y="6788"/>
                  </a:lnTo>
                  <a:lnTo>
                    <a:pt x="15024" y="6804"/>
                  </a:lnTo>
                  <a:lnTo>
                    <a:pt x="15033" y="6822"/>
                  </a:lnTo>
                  <a:lnTo>
                    <a:pt x="15041" y="6838"/>
                  </a:lnTo>
                  <a:lnTo>
                    <a:pt x="15049" y="6855"/>
                  </a:lnTo>
                  <a:lnTo>
                    <a:pt x="15056" y="6872"/>
                  </a:lnTo>
                  <a:lnTo>
                    <a:pt x="15062" y="6889"/>
                  </a:lnTo>
                  <a:lnTo>
                    <a:pt x="15067" y="6907"/>
                  </a:lnTo>
                  <a:lnTo>
                    <a:pt x="15072" y="6924"/>
                  </a:lnTo>
                  <a:lnTo>
                    <a:pt x="15077" y="6942"/>
                  </a:lnTo>
                  <a:lnTo>
                    <a:pt x="15081" y="6961"/>
                  </a:lnTo>
                  <a:lnTo>
                    <a:pt x="15084" y="6979"/>
                  </a:lnTo>
                  <a:lnTo>
                    <a:pt x="15086" y="6997"/>
                  </a:lnTo>
                  <a:lnTo>
                    <a:pt x="15088" y="7016"/>
                  </a:lnTo>
                  <a:lnTo>
                    <a:pt x="15089" y="7034"/>
                  </a:lnTo>
                  <a:lnTo>
                    <a:pt x="15089" y="7052"/>
                  </a:lnTo>
                  <a:lnTo>
                    <a:pt x="15089" y="10075"/>
                  </a:lnTo>
                  <a:close/>
                  <a:moveTo>
                    <a:pt x="12071" y="12090"/>
                  </a:moveTo>
                  <a:lnTo>
                    <a:pt x="12020" y="12089"/>
                  </a:lnTo>
                  <a:lnTo>
                    <a:pt x="11969" y="12085"/>
                  </a:lnTo>
                  <a:lnTo>
                    <a:pt x="11918" y="12078"/>
                  </a:lnTo>
                  <a:lnTo>
                    <a:pt x="11869" y="12070"/>
                  </a:lnTo>
                  <a:lnTo>
                    <a:pt x="11820" y="12058"/>
                  </a:lnTo>
                  <a:lnTo>
                    <a:pt x="11772" y="12045"/>
                  </a:lnTo>
                  <a:lnTo>
                    <a:pt x="11725" y="12029"/>
                  </a:lnTo>
                  <a:lnTo>
                    <a:pt x="11680" y="12011"/>
                  </a:lnTo>
                  <a:lnTo>
                    <a:pt x="11636" y="11991"/>
                  </a:lnTo>
                  <a:lnTo>
                    <a:pt x="11591" y="11968"/>
                  </a:lnTo>
                  <a:lnTo>
                    <a:pt x="11550" y="11944"/>
                  </a:lnTo>
                  <a:lnTo>
                    <a:pt x="11509" y="11918"/>
                  </a:lnTo>
                  <a:lnTo>
                    <a:pt x="11470" y="11890"/>
                  </a:lnTo>
                  <a:lnTo>
                    <a:pt x="11431" y="11861"/>
                  </a:lnTo>
                  <a:lnTo>
                    <a:pt x="11395" y="11828"/>
                  </a:lnTo>
                  <a:lnTo>
                    <a:pt x="11360" y="11795"/>
                  </a:lnTo>
                  <a:lnTo>
                    <a:pt x="11327" y="11760"/>
                  </a:lnTo>
                  <a:lnTo>
                    <a:pt x="11295" y="11724"/>
                  </a:lnTo>
                  <a:lnTo>
                    <a:pt x="11265" y="11685"/>
                  </a:lnTo>
                  <a:lnTo>
                    <a:pt x="11237" y="11646"/>
                  </a:lnTo>
                  <a:lnTo>
                    <a:pt x="11211" y="11606"/>
                  </a:lnTo>
                  <a:lnTo>
                    <a:pt x="11187" y="11563"/>
                  </a:lnTo>
                  <a:lnTo>
                    <a:pt x="11165" y="11520"/>
                  </a:lnTo>
                  <a:lnTo>
                    <a:pt x="11145" y="11475"/>
                  </a:lnTo>
                  <a:lnTo>
                    <a:pt x="11127" y="11429"/>
                  </a:lnTo>
                  <a:lnTo>
                    <a:pt x="11111" y="11382"/>
                  </a:lnTo>
                  <a:lnTo>
                    <a:pt x="11098" y="11335"/>
                  </a:lnTo>
                  <a:lnTo>
                    <a:pt x="11086" y="11286"/>
                  </a:lnTo>
                  <a:lnTo>
                    <a:pt x="11077" y="11236"/>
                  </a:lnTo>
                  <a:lnTo>
                    <a:pt x="11070" y="11186"/>
                  </a:lnTo>
                  <a:lnTo>
                    <a:pt x="11067" y="11135"/>
                  </a:lnTo>
                  <a:lnTo>
                    <a:pt x="11065" y="11083"/>
                  </a:lnTo>
                  <a:lnTo>
                    <a:pt x="11067" y="11031"/>
                  </a:lnTo>
                  <a:lnTo>
                    <a:pt x="11070" y="10980"/>
                  </a:lnTo>
                  <a:lnTo>
                    <a:pt x="11077" y="10930"/>
                  </a:lnTo>
                  <a:lnTo>
                    <a:pt x="11086" y="10880"/>
                  </a:lnTo>
                  <a:lnTo>
                    <a:pt x="11098" y="10831"/>
                  </a:lnTo>
                  <a:lnTo>
                    <a:pt x="11111" y="10784"/>
                  </a:lnTo>
                  <a:lnTo>
                    <a:pt x="11127" y="10736"/>
                  </a:lnTo>
                  <a:lnTo>
                    <a:pt x="11145" y="10691"/>
                  </a:lnTo>
                  <a:lnTo>
                    <a:pt x="11165" y="10646"/>
                  </a:lnTo>
                  <a:lnTo>
                    <a:pt x="11187" y="10603"/>
                  </a:lnTo>
                  <a:lnTo>
                    <a:pt x="11211" y="10561"/>
                  </a:lnTo>
                  <a:lnTo>
                    <a:pt x="11237" y="10520"/>
                  </a:lnTo>
                  <a:lnTo>
                    <a:pt x="11265" y="10480"/>
                  </a:lnTo>
                  <a:lnTo>
                    <a:pt x="11295" y="10442"/>
                  </a:lnTo>
                  <a:lnTo>
                    <a:pt x="11327" y="10406"/>
                  </a:lnTo>
                  <a:lnTo>
                    <a:pt x="11360" y="10370"/>
                  </a:lnTo>
                  <a:lnTo>
                    <a:pt x="11395" y="10337"/>
                  </a:lnTo>
                  <a:lnTo>
                    <a:pt x="11431" y="10306"/>
                  </a:lnTo>
                  <a:lnTo>
                    <a:pt x="11470" y="10276"/>
                  </a:lnTo>
                  <a:lnTo>
                    <a:pt x="11509" y="10247"/>
                  </a:lnTo>
                  <a:lnTo>
                    <a:pt x="11550" y="10221"/>
                  </a:lnTo>
                  <a:lnTo>
                    <a:pt x="11591" y="10197"/>
                  </a:lnTo>
                  <a:lnTo>
                    <a:pt x="11636" y="10175"/>
                  </a:lnTo>
                  <a:lnTo>
                    <a:pt x="11680" y="10155"/>
                  </a:lnTo>
                  <a:lnTo>
                    <a:pt x="11725" y="10137"/>
                  </a:lnTo>
                  <a:lnTo>
                    <a:pt x="11772" y="10120"/>
                  </a:lnTo>
                  <a:lnTo>
                    <a:pt x="11820" y="10107"/>
                  </a:lnTo>
                  <a:lnTo>
                    <a:pt x="11869" y="10096"/>
                  </a:lnTo>
                  <a:lnTo>
                    <a:pt x="11918" y="10087"/>
                  </a:lnTo>
                  <a:lnTo>
                    <a:pt x="11969" y="10080"/>
                  </a:lnTo>
                  <a:lnTo>
                    <a:pt x="12020" y="10076"/>
                  </a:lnTo>
                  <a:lnTo>
                    <a:pt x="12071" y="10075"/>
                  </a:lnTo>
                  <a:lnTo>
                    <a:pt x="12124" y="10076"/>
                  </a:lnTo>
                  <a:lnTo>
                    <a:pt x="12174" y="10080"/>
                  </a:lnTo>
                  <a:lnTo>
                    <a:pt x="12224" y="10087"/>
                  </a:lnTo>
                  <a:lnTo>
                    <a:pt x="12274" y="10096"/>
                  </a:lnTo>
                  <a:lnTo>
                    <a:pt x="12323" y="10107"/>
                  </a:lnTo>
                  <a:lnTo>
                    <a:pt x="12370" y="10120"/>
                  </a:lnTo>
                  <a:lnTo>
                    <a:pt x="12417" y="10137"/>
                  </a:lnTo>
                  <a:lnTo>
                    <a:pt x="12463" y="10155"/>
                  </a:lnTo>
                  <a:lnTo>
                    <a:pt x="12508" y="10175"/>
                  </a:lnTo>
                  <a:lnTo>
                    <a:pt x="12551" y="10197"/>
                  </a:lnTo>
                  <a:lnTo>
                    <a:pt x="12593" y="10221"/>
                  </a:lnTo>
                  <a:lnTo>
                    <a:pt x="12634" y="10247"/>
                  </a:lnTo>
                  <a:lnTo>
                    <a:pt x="12673" y="10276"/>
                  </a:lnTo>
                  <a:lnTo>
                    <a:pt x="12711" y="10306"/>
                  </a:lnTo>
                  <a:lnTo>
                    <a:pt x="12747" y="10337"/>
                  </a:lnTo>
                  <a:lnTo>
                    <a:pt x="12782" y="10370"/>
                  </a:lnTo>
                  <a:lnTo>
                    <a:pt x="12816" y="10406"/>
                  </a:lnTo>
                  <a:lnTo>
                    <a:pt x="12848" y="10442"/>
                  </a:lnTo>
                  <a:lnTo>
                    <a:pt x="12877" y="10480"/>
                  </a:lnTo>
                  <a:lnTo>
                    <a:pt x="12905" y="10520"/>
                  </a:lnTo>
                  <a:lnTo>
                    <a:pt x="12931" y="10561"/>
                  </a:lnTo>
                  <a:lnTo>
                    <a:pt x="12955" y="10603"/>
                  </a:lnTo>
                  <a:lnTo>
                    <a:pt x="12978" y="10646"/>
                  </a:lnTo>
                  <a:lnTo>
                    <a:pt x="12999" y="10691"/>
                  </a:lnTo>
                  <a:lnTo>
                    <a:pt x="13016" y="10736"/>
                  </a:lnTo>
                  <a:lnTo>
                    <a:pt x="13032" y="10784"/>
                  </a:lnTo>
                  <a:lnTo>
                    <a:pt x="13046" y="10831"/>
                  </a:lnTo>
                  <a:lnTo>
                    <a:pt x="13057" y="10880"/>
                  </a:lnTo>
                  <a:lnTo>
                    <a:pt x="13066" y="10930"/>
                  </a:lnTo>
                  <a:lnTo>
                    <a:pt x="13072" y="10980"/>
                  </a:lnTo>
                  <a:lnTo>
                    <a:pt x="13076" y="11031"/>
                  </a:lnTo>
                  <a:lnTo>
                    <a:pt x="13077" y="11083"/>
                  </a:lnTo>
                  <a:lnTo>
                    <a:pt x="13076" y="11135"/>
                  </a:lnTo>
                  <a:lnTo>
                    <a:pt x="13072" y="11186"/>
                  </a:lnTo>
                  <a:lnTo>
                    <a:pt x="13066" y="11236"/>
                  </a:lnTo>
                  <a:lnTo>
                    <a:pt x="13057" y="11286"/>
                  </a:lnTo>
                  <a:lnTo>
                    <a:pt x="13046" y="11335"/>
                  </a:lnTo>
                  <a:lnTo>
                    <a:pt x="13032" y="11382"/>
                  </a:lnTo>
                  <a:lnTo>
                    <a:pt x="13016" y="11429"/>
                  </a:lnTo>
                  <a:lnTo>
                    <a:pt x="12999" y="11475"/>
                  </a:lnTo>
                  <a:lnTo>
                    <a:pt x="12978" y="11520"/>
                  </a:lnTo>
                  <a:lnTo>
                    <a:pt x="12955" y="11563"/>
                  </a:lnTo>
                  <a:lnTo>
                    <a:pt x="12931" y="11606"/>
                  </a:lnTo>
                  <a:lnTo>
                    <a:pt x="12905" y="11646"/>
                  </a:lnTo>
                  <a:lnTo>
                    <a:pt x="12877" y="11685"/>
                  </a:lnTo>
                  <a:lnTo>
                    <a:pt x="12848" y="11724"/>
                  </a:lnTo>
                  <a:lnTo>
                    <a:pt x="12816" y="11760"/>
                  </a:lnTo>
                  <a:lnTo>
                    <a:pt x="12782" y="11795"/>
                  </a:lnTo>
                  <a:lnTo>
                    <a:pt x="12747" y="11828"/>
                  </a:lnTo>
                  <a:lnTo>
                    <a:pt x="12711" y="11861"/>
                  </a:lnTo>
                  <a:lnTo>
                    <a:pt x="12673" y="11890"/>
                  </a:lnTo>
                  <a:lnTo>
                    <a:pt x="12634" y="11918"/>
                  </a:lnTo>
                  <a:lnTo>
                    <a:pt x="12593" y="11944"/>
                  </a:lnTo>
                  <a:lnTo>
                    <a:pt x="12551" y="11968"/>
                  </a:lnTo>
                  <a:lnTo>
                    <a:pt x="12508" y="11991"/>
                  </a:lnTo>
                  <a:lnTo>
                    <a:pt x="12463" y="12011"/>
                  </a:lnTo>
                  <a:lnTo>
                    <a:pt x="12417" y="12029"/>
                  </a:lnTo>
                  <a:lnTo>
                    <a:pt x="12370" y="12045"/>
                  </a:lnTo>
                  <a:lnTo>
                    <a:pt x="12323" y="12058"/>
                  </a:lnTo>
                  <a:lnTo>
                    <a:pt x="12274" y="12070"/>
                  </a:lnTo>
                  <a:lnTo>
                    <a:pt x="12224" y="12078"/>
                  </a:lnTo>
                  <a:lnTo>
                    <a:pt x="12174" y="12085"/>
                  </a:lnTo>
                  <a:lnTo>
                    <a:pt x="12124" y="12089"/>
                  </a:lnTo>
                  <a:lnTo>
                    <a:pt x="12071" y="12090"/>
                  </a:lnTo>
                  <a:close/>
                  <a:moveTo>
                    <a:pt x="5533" y="12090"/>
                  </a:moveTo>
                  <a:lnTo>
                    <a:pt x="5481" y="12089"/>
                  </a:lnTo>
                  <a:lnTo>
                    <a:pt x="5430" y="12085"/>
                  </a:lnTo>
                  <a:lnTo>
                    <a:pt x="5380" y="12078"/>
                  </a:lnTo>
                  <a:lnTo>
                    <a:pt x="5330" y="12070"/>
                  </a:lnTo>
                  <a:lnTo>
                    <a:pt x="5281" y="12058"/>
                  </a:lnTo>
                  <a:lnTo>
                    <a:pt x="5234" y="12045"/>
                  </a:lnTo>
                  <a:lnTo>
                    <a:pt x="5187" y="12029"/>
                  </a:lnTo>
                  <a:lnTo>
                    <a:pt x="5141" y="12011"/>
                  </a:lnTo>
                  <a:lnTo>
                    <a:pt x="5097" y="11991"/>
                  </a:lnTo>
                  <a:lnTo>
                    <a:pt x="5054" y="11968"/>
                  </a:lnTo>
                  <a:lnTo>
                    <a:pt x="5012" y="11944"/>
                  </a:lnTo>
                  <a:lnTo>
                    <a:pt x="4970" y="11918"/>
                  </a:lnTo>
                  <a:lnTo>
                    <a:pt x="4931" y="11890"/>
                  </a:lnTo>
                  <a:lnTo>
                    <a:pt x="4893" y="11861"/>
                  </a:lnTo>
                  <a:lnTo>
                    <a:pt x="4857" y="11828"/>
                  </a:lnTo>
                  <a:lnTo>
                    <a:pt x="4821" y="11795"/>
                  </a:lnTo>
                  <a:lnTo>
                    <a:pt x="4788" y="11760"/>
                  </a:lnTo>
                  <a:lnTo>
                    <a:pt x="4757" y="11724"/>
                  </a:lnTo>
                  <a:lnTo>
                    <a:pt x="4727" y="11685"/>
                  </a:lnTo>
                  <a:lnTo>
                    <a:pt x="4699" y="11646"/>
                  </a:lnTo>
                  <a:lnTo>
                    <a:pt x="4673" y="11606"/>
                  </a:lnTo>
                  <a:lnTo>
                    <a:pt x="4648" y="11563"/>
                  </a:lnTo>
                  <a:lnTo>
                    <a:pt x="4626" y="11520"/>
                  </a:lnTo>
                  <a:lnTo>
                    <a:pt x="4606" y="11475"/>
                  </a:lnTo>
                  <a:lnTo>
                    <a:pt x="4588" y="11429"/>
                  </a:lnTo>
                  <a:lnTo>
                    <a:pt x="4572" y="11382"/>
                  </a:lnTo>
                  <a:lnTo>
                    <a:pt x="4559" y="11335"/>
                  </a:lnTo>
                  <a:lnTo>
                    <a:pt x="4548" y="11286"/>
                  </a:lnTo>
                  <a:lnTo>
                    <a:pt x="4539" y="11236"/>
                  </a:lnTo>
                  <a:lnTo>
                    <a:pt x="4533" y="11186"/>
                  </a:lnTo>
                  <a:lnTo>
                    <a:pt x="4529" y="11135"/>
                  </a:lnTo>
                  <a:lnTo>
                    <a:pt x="4527" y="11083"/>
                  </a:lnTo>
                  <a:lnTo>
                    <a:pt x="4529" y="11031"/>
                  </a:lnTo>
                  <a:lnTo>
                    <a:pt x="4533" y="10980"/>
                  </a:lnTo>
                  <a:lnTo>
                    <a:pt x="4539" y="10930"/>
                  </a:lnTo>
                  <a:lnTo>
                    <a:pt x="4548" y="10880"/>
                  </a:lnTo>
                  <a:lnTo>
                    <a:pt x="4559" y="10831"/>
                  </a:lnTo>
                  <a:lnTo>
                    <a:pt x="4572" y="10784"/>
                  </a:lnTo>
                  <a:lnTo>
                    <a:pt x="4588" y="10736"/>
                  </a:lnTo>
                  <a:lnTo>
                    <a:pt x="4606" y="10691"/>
                  </a:lnTo>
                  <a:lnTo>
                    <a:pt x="4626" y="10646"/>
                  </a:lnTo>
                  <a:lnTo>
                    <a:pt x="4648" y="10603"/>
                  </a:lnTo>
                  <a:lnTo>
                    <a:pt x="4673" y="10561"/>
                  </a:lnTo>
                  <a:lnTo>
                    <a:pt x="4699" y="10520"/>
                  </a:lnTo>
                  <a:lnTo>
                    <a:pt x="4727" y="10480"/>
                  </a:lnTo>
                  <a:lnTo>
                    <a:pt x="4757" y="10442"/>
                  </a:lnTo>
                  <a:lnTo>
                    <a:pt x="4788" y="10406"/>
                  </a:lnTo>
                  <a:lnTo>
                    <a:pt x="4821" y="10370"/>
                  </a:lnTo>
                  <a:lnTo>
                    <a:pt x="4857" y="10337"/>
                  </a:lnTo>
                  <a:lnTo>
                    <a:pt x="4893" y="10306"/>
                  </a:lnTo>
                  <a:lnTo>
                    <a:pt x="4931" y="10276"/>
                  </a:lnTo>
                  <a:lnTo>
                    <a:pt x="4970" y="10247"/>
                  </a:lnTo>
                  <a:lnTo>
                    <a:pt x="5012" y="10221"/>
                  </a:lnTo>
                  <a:lnTo>
                    <a:pt x="5054" y="10197"/>
                  </a:lnTo>
                  <a:lnTo>
                    <a:pt x="5097" y="10175"/>
                  </a:lnTo>
                  <a:lnTo>
                    <a:pt x="5141" y="10155"/>
                  </a:lnTo>
                  <a:lnTo>
                    <a:pt x="5187" y="10137"/>
                  </a:lnTo>
                  <a:lnTo>
                    <a:pt x="5234" y="10120"/>
                  </a:lnTo>
                  <a:lnTo>
                    <a:pt x="5281" y="10107"/>
                  </a:lnTo>
                  <a:lnTo>
                    <a:pt x="5330" y="10096"/>
                  </a:lnTo>
                  <a:lnTo>
                    <a:pt x="5380" y="10087"/>
                  </a:lnTo>
                  <a:lnTo>
                    <a:pt x="5430" y="10080"/>
                  </a:lnTo>
                  <a:lnTo>
                    <a:pt x="5481" y="10076"/>
                  </a:lnTo>
                  <a:lnTo>
                    <a:pt x="5533" y="10075"/>
                  </a:lnTo>
                  <a:lnTo>
                    <a:pt x="5585" y="10076"/>
                  </a:lnTo>
                  <a:lnTo>
                    <a:pt x="5636" y="10080"/>
                  </a:lnTo>
                  <a:lnTo>
                    <a:pt x="5687" y="10087"/>
                  </a:lnTo>
                  <a:lnTo>
                    <a:pt x="5736" y="10096"/>
                  </a:lnTo>
                  <a:lnTo>
                    <a:pt x="5784" y="10107"/>
                  </a:lnTo>
                  <a:lnTo>
                    <a:pt x="5832" y="10120"/>
                  </a:lnTo>
                  <a:lnTo>
                    <a:pt x="5879" y="10137"/>
                  </a:lnTo>
                  <a:lnTo>
                    <a:pt x="5924" y="10155"/>
                  </a:lnTo>
                  <a:lnTo>
                    <a:pt x="5969" y="10175"/>
                  </a:lnTo>
                  <a:lnTo>
                    <a:pt x="6012" y="10197"/>
                  </a:lnTo>
                  <a:lnTo>
                    <a:pt x="6055" y="10221"/>
                  </a:lnTo>
                  <a:lnTo>
                    <a:pt x="6095" y="10247"/>
                  </a:lnTo>
                  <a:lnTo>
                    <a:pt x="6135" y="10276"/>
                  </a:lnTo>
                  <a:lnTo>
                    <a:pt x="6172" y="10306"/>
                  </a:lnTo>
                  <a:lnTo>
                    <a:pt x="6210" y="10337"/>
                  </a:lnTo>
                  <a:lnTo>
                    <a:pt x="6244" y="10370"/>
                  </a:lnTo>
                  <a:lnTo>
                    <a:pt x="6277" y="10406"/>
                  </a:lnTo>
                  <a:lnTo>
                    <a:pt x="6309" y="10442"/>
                  </a:lnTo>
                  <a:lnTo>
                    <a:pt x="6339" y="10480"/>
                  </a:lnTo>
                  <a:lnTo>
                    <a:pt x="6368" y="10520"/>
                  </a:lnTo>
                  <a:lnTo>
                    <a:pt x="6394" y="10561"/>
                  </a:lnTo>
                  <a:lnTo>
                    <a:pt x="6418" y="10603"/>
                  </a:lnTo>
                  <a:lnTo>
                    <a:pt x="6440" y="10646"/>
                  </a:lnTo>
                  <a:lnTo>
                    <a:pt x="6460" y="10691"/>
                  </a:lnTo>
                  <a:lnTo>
                    <a:pt x="6478" y="10736"/>
                  </a:lnTo>
                  <a:lnTo>
                    <a:pt x="6493" y="10784"/>
                  </a:lnTo>
                  <a:lnTo>
                    <a:pt x="6507" y="10831"/>
                  </a:lnTo>
                  <a:lnTo>
                    <a:pt x="6518" y="10880"/>
                  </a:lnTo>
                  <a:lnTo>
                    <a:pt x="6528" y="10930"/>
                  </a:lnTo>
                  <a:lnTo>
                    <a:pt x="6534" y="10980"/>
                  </a:lnTo>
                  <a:lnTo>
                    <a:pt x="6538" y="11031"/>
                  </a:lnTo>
                  <a:lnTo>
                    <a:pt x="6539" y="11083"/>
                  </a:lnTo>
                  <a:lnTo>
                    <a:pt x="6538" y="11135"/>
                  </a:lnTo>
                  <a:lnTo>
                    <a:pt x="6534" y="11186"/>
                  </a:lnTo>
                  <a:lnTo>
                    <a:pt x="6528" y="11236"/>
                  </a:lnTo>
                  <a:lnTo>
                    <a:pt x="6518" y="11286"/>
                  </a:lnTo>
                  <a:lnTo>
                    <a:pt x="6507" y="11335"/>
                  </a:lnTo>
                  <a:lnTo>
                    <a:pt x="6493" y="11382"/>
                  </a:lnTo>
                  <a:lnTo>
                    <a:pt x="6478" y="11429"/>
                  </a:lnTo>
                  <a:lnTo>
                    <a:pt x="6460" y="11475"/>
                  </a:lnTo>
                  <a:lnTo>
                    <a:pt x="6440" y="11520"/>
                  </a:lnTo>
                  <a:lnTo>
                    <a:pt x="6418" y="11563"/>
                  </a:lnTo>
                  <a:lnTo>
                    <a:pt x="6394" y="11606"/>
                  </a:lnTo>
                  <a:lnTo>
                    <a:pt x="6368" y="11646"/>
                  </a:lnTo>
                  <a:lnTo>
                    <a:pt x="6339" y="11685"/>
                  </a:lnTo>
                  <a:lnTo>
                    <a:pt x="6309" y="11724"/>
                  </a:lnTo>
                  <a:lnTo>
                    <a:pt x="6277" y="11760"/>
                  </a:lnTo>
                  <a:lnTo>
                    <a:pt x="6244" y="11795"/>
                  </a:lnTo>
                  <a:lnTo>
                    <a:pt x="6210" y="11828"/>
                  </a:lnTo>
                  <a:lnTo>
                    <a:pt x="6172" y="11861"/>
                  </a:lnTo>
                  <a:lnTo>
                    <a:pt x="6135" y="11890"/>
                  </a:lnTo>
                  <a:lnTo>
                    <a:pt x="6095" y="11918"/>
                  </a:lnTo>
                  <a:lnTo>
                    <a:pt x="6055" y="11944"/>
                  </a:lnTo>
                  <a:lnTo>
                    <a:pt x="6012" y="11968"/>
                  </a:lnTo>
                  <a:lnTo>
                    <a:pt x="5969" y="11991"/>
                  </a:lnTo>
                  <a:lnTo>
                    <a:pt x="5924" y="12011"/>
                  </a:lnTo>
                  <a:lnTo>
                    <a:pt x="5879" y="12029"/>
                  </a:lnTo>
                  <a:lnTo>
                    <a:pt x="5832" y="12045"/>
                  </a:lnTo>
                  <a:lnTo>
                    <a:pt x="5784" y="12058"/>
                  </a:lnTo>
                  <a:lnTo>
                    <a:pt x="5736" y="12070"/>
                  </a:lnTo>
                  <a:lnTo>
                    <a:pt x="5687" y="12078"/>
                  </a:lnTo>
                  <a:lnTo>
                    <a:pt x="5636" y="12085"/>
                  </a:lnTo>
                  <a:lnTo>
                    <a:pt x="5585" y="12089"/>
                  </a:lnTo>
                  <a:lnTo>
                    <a:pt x="5533" y="12090"/>
                  </a:lnTo>
                  <a:close/>
                  <a:moveTo>
                    <a:pt x="1509" y="7556"/>
                  </a:moveTo>
                  <a:lnTo>
                    <a:pt x="1483" y="7556"/>
                  </a:lnTo>
                  <a:lnTo>
                    <a:pt x="1458" y="7554"/>
                  </a:lnTo>
                  <a:lnTo>
                    <a:pt x="1432" y="7551"/>
                  </a:lnTo>
                  <a:lnTo>
                    <a:pt x="1407" y="7546"/>
                  </a:lnTo>
                  <a:lnTo>
                    <a:pt x="1383" y="7541"/>
                  </a:lnTo>
                  <a:lnTo>
                    <a:pt x="1359" y="7534"/>
                  </a:lnTo>
                  <a:lnTo>
                    <a:pt x="1336" y="7526"/>
                  </a:lnTo>
                  <a:lnTo>
                    <a:pt x="1313" y="7517"/>
                  </a:lnTo>
                  <a:lnTo>
                    <a:pt x="1291" y="7507"/>
                  </a:lnTo>
                  <a:lnTo>
                    <a:pt x="1269" y="7496"/>
                  </a:lnTo>
                  <a:lnTo>
                    <a:pt x="1248" y="7484"/>
                  </a:lnTo>
                  <a:lnTo>
                    <a:pt x="1228" y="7470"/>
                  </a:lnTo>
                  <a:lnTo>
                    <a:pt x="1208" y="7456"/>
                  </a:lnTo>
                  <a:lnTo>
                    <a:pt x="1189" y="7441"/>
                  </a:lnTo>
                  <a:lnTo>
                    <a:pt x="1171" y="7426"/>
                  </a:lnTo>
                  <a:lnTo>
                    <a:pt x="1154" y="7409"/>
                  </a:lnTo>
                  <a:lnTo>
                    <a:pt x="1137" y="7392"/>
                  </a:lnTo>
                  <a:lnTo>
                    <a:pt x="1121" y="7374"/>
                  </a:lnTo>
                  <a:lnTo>
                    <a:pt x="1106" y="7355"/>
                  </a:lnTo>
                  <a:lnTo>
                    <a:pt x="1091" y="7334"/>
                  </a:lnTo>
                  <a:lnTo>
                    <a:pt x="1078" y="7314"/>
                  </a:lnTo>
                  <a:lnTo>
                    <a:pt x="1066" y="7293"/>
                  </a:lnTo>
                  <a:lnTo>
                    <a:pt x="1055" y="7271"/>
                  </a:lnTo>
                  <a:lnTo>
                    <a:pt x="1045" y="7249"/>
                  </a:lnTo>
                  <a:lnTo>
                    <a:pt x="1036" y="7226"/>
                  </a:lnTo>
                  <a:lnTo>
                    <a:pt x="1029" y="7202"/>
                  </a:lnTo>
                  <a:lnTo>
                    <a:pt x="1022" y="7179"/>
                  </a:lnTo>
                  <a:lnTo>
                    <a:pt x="1016" y="7154"/>
                  </a:lnTo>
                  <a:lnTo>
                    <a:pt x="1012" y="7130"/>
                  </a:lnTo>
                  <a:lnTo>
                    <a:pt x="1009" y="7105"/>
                  </a:lnTo>
                  <a:lnTo>
                    <a:pt x="1007" y="7079"/>
                  </a:lnTo>
                  <a:lnTo>
                    <a:pt x="1006" y="7052"/>
                  </a:lnTo>
                  <a:lnTo>
                    <a:pt x="1006" y="1511"/>
                  </a:lnTo>
                  <a:lnTo>
                    <a:pt x="1007" y="1485"/>
                  </a:lnTo>
                  <a:lnTo>
                    <a:pt x="1009" y="1460"/>
                  </a:lnTo>
                  <a:lnTo>
                    <a:pt x="1012" y="1435"/>
                  </a:lnTo>
                  <a:lnTo>
                    <a:pt x="1016" y="1410"/>
                  </a:lnTo>
                  <a:lnTo>
                    <a:pt x="1022" y="1385"/>
                  </a:lnTo>
                  <a:lnTo>
                    <a:pt x="1029" y="1361"/>
                  </a:lnTo>
                  <a:lnTo>
                    <a:pt x="1036" y="1338"/>
                  </a:lnTo>
                  <a:lnTo>
                    <a:pt x="1045" y="1315"/>
                  </a:lnTo>
                  <a:lnTo>
                    <a:pt x="1055" y="1293"/>
                  </a:lnTo>
                  <a:lnTo>
                    <a:pt x="1066" y="1271"/>
                  </a:lnTo>
                  <a:lnTo>
                    <a:pt x="1078" y="1249"/>
                  </a:lnTo>
                  <a:lnTo>
                    <a:pt x="1091" y="1229"/>
                  </a:lnTo>
                  <a:lnTo>
                    <a:pt x="1106" y="1209"/>
                  </a:lnTo>
                  <a:lnTo>
                    <a:pt x="1121" y="1191"/>
                  </a:lnTo>
                  <a:lnTo>
                    <a:pt x="1137" y="1172"/>
                  </a:lnTo>
                  <a:lnTo>
                    <a:pt x="1154" y="1155"/>
                  </a:lnTo>
                  <a:lnTo>
                    <a:pt x="1171" y="1138"/>
                  </a:lnTo>
                  <a:lnTo>
                    <a:pt x="1189" y="1122"/>
                  </a:lnTo>
                  <a:lnTo>
                    <a:pt x="1208" y="1107"/>
                  </a:lnTo>
                  <a:lnTo>
                    <a:pt x="1228" y="1093"/>
                  </a:lnTo>
                  <a:lnTo>
                    <a:pt x="1248" y="1080"/>
                  </a:lnTo>
                  <a:lnTo>
                    <a:pt x="1269" y="1068"/>
                  </a:lnTo>
                  <a:lnTo>
                    <a:pt x="1291" y="1057"/>
                  </a:lnTo>
                  <a:lnTo>
                    <a:pt x="1313" y="1047"/>
                  </a:lnTo>
                  <a:lnTo>
                    <a:pt x="1336" y="1038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8"/>
                  </a:lnTo>
                  <a:lnTo>
                    <a:pt x="1432" y="1013"/>
                  </a:lnTo>
                  <a:lnTo>
                    <a:pt x="1458" y="1010"/>
                  </a:lnTo>
                  <a:lnTo>
                    <a:pt x="1483" y="1008"/>
                  </a:lnTo>
                  <a:lnTo>
                    <a:pt x="1509" y="1008"/>
                  </a:lnTo>
                  <a:lnTo>
                    <a:pt x="9053" y="1008"/>
                  </a:lnTo>
                  <a:lnTo>
                    <a:pt x="9080" y="1008"/>
                  </a:lnTo>
                  <a:lnTo>
                    <a:pt x="9105" y="1010"/>
                  </a:lnTo>
                  <a:lnTo>
                    <a:pt x="9131" y="1013"/>
                  </a:lnTo>
                  <a:lnTo>
                    <a:pt x="9155" y="1018"/>
                  </a:lnTo>
                  <a:lnTo>
                    <a:pt x="9179" y="1023"/>
                  </a:lnTo>
                  <a:lnTo>
                    <a:pt x="9203" y="1030"/>
                  </a:lnTo>
                  <a:lnTo>
                    <a:pt x="9226" y="1038"/>
                  </a:lnTo>
                  <a:lnTo>
                    <a:pt x="9250" y="1047"/>
                  </a:lnTo>
                  <a:lnTo>
                    <a:pt x="9272" y="1057"/>
                  </a:lnTo>
                  <a:lnTo>
                    <a:pt x="9294" y="1068"/>
                  </a:lnTo>
                  <a:lnTo>
                    <a:pt x="9315" y="1080"/>
                  </a:lnTo>
                  <a:lnTo>
                    <a:pt x="9335" y="1093"/>
                  </a:lnTo>
                  <a:lnTo>
                    <a:pt x="9355" y="1107"/>
                  </a:lnTo>
                  <a:lnTo>
                    <a:pt x="9373" y="1122"/>
                  </a:lnTo>
                  <a:lnTo>
                    <a:pt x="9392" y="1138"/>
                  </a:lnTo>
                  <a:lnTo>
                    <a:pt x="9410" y="1155"/>
                  </a:lnTo>
                  <a:lnTo>
                    <a:pt x="9426" y="1172"/>
                  </a:lnTo>
                  <a:lnTo>
                    <a:pt x="9442" y="1191"/>
                  </a:lnTo>
                  <a:lnTo>
                    <a:pt x="9457" y="1209"/>
                  </a:lnTo>
                  <a:lnTo>
                    <a:pt x="9471" y="1229"/>
                  </a:lnTo>
                  <a:lnTo>
                    <a:pt x="9484" y="1249"/>
                  </a:lnTo>
                  <a:lnTo>
                    <a:pt x="9496" y="1271"/>
                  </a:lnTo>
                  <a:lnTo>
                    <a:pt x="9507" y="1293"/>
                  </a:lnTo>
                  <a:lnTo>
                    <a:pt x="9517" y="1315"/>
                  </a:lnTo>
                  <a:lnTo>
                    <a:pt x="9526" y="1338"/>
                  </a:lnTo>
                  <a:lnTo>
                    <a:pt x="9534" y="1361"/>
                  </a:lnTo>
                  <a:lnTo>
                    <a:pt x="9541" y="1385"/>
                  </a:lnTo>
                  <a:lnTo>
                    <a:pt x="9546" y="1410"/>
                  </a:lnTo>
                  <a:lnTo>
                    <a:pt x="9550" y="1435"/>
                  </a:lnTo>
                  <a:lnTo>
                    <a:pt x="9554" y="1460"/>
                  </a:lnTo>
                  <a:lnTo>
                    <a:pt x="9556" y="1485"/>
                  </a:lnTo>
                  <a:lnTo>
                    <a:pt x="9556" y="1511"/>
                  </a:lnTo>
                  <a:lnTo>
                    <a:pt x="9556" y="2519"/>
                  </a:lnTo>
                  <a:lnTo>
                    <a:pt x="9556" y="3527"/>
                  </a:lnTo>
                  <a:lnTo>
                    <a:pt x="9556" y="7052"/>
                  </a:lnTo>
                  <a:lnTo>
                    <a:pt x="9556" y="7079"/>
                  </a:lnTo>
                  <a:lnTo>
                    <a:pt x="9554" y="7105"/>
                  </a:lnTo>
                  <a:lnTo>
                    <a:pt x="9550" y="7130"/>
                  </a:lnTo>
                  <a:lnTo>
                    <a:pt x="9546" y="7154"/>
                  </a:lnTo>
                  <a:lnTo>
                    <a:pt x="9541" y="7179"/>
                  </a:lnTo>
                  <a:lnTo>
                    <a:pt x="9534" y="7202"/>
                  </a:lnTo>
                  <a:lnTo>
                    <a:pt x="9526" y="7226"/>
                  </a:lnTo>
                  <a:lnTo>
                    <a:pt x="9517" y="7249"/>
                  </a:lnTo>
                  <a:lnTo>
                    <a:pt x="9507" y="7271"/>
                  </a:lnTo>
                  <a:lnTo>
                    <a:pt x="9496" y="7293"/>
                  </a:lnTo>
                  <a:lnTo>
                    <a:pt x="9484" y="7314"/>
                  </a:lnTo>
                  <a:lnTo>
                    <a:pt x="9471" y="7334"/>
                  </a:lnTo>
                  <a:lnTo>
                    <a:pt x="9457" y="7355"/>
                  </a:lnTo>
                  <a:lnTo>
                    <a:pt x="9442" y="7374"/>
                  </a:lnTo>
                  <a:lnTo>
                    <a:pt x="9426" y="7392"/>
                  </a:lnTo>
                  <a:lnTo>
                    <a:pt x="9410" y="7409"/>
                  </a:lnTo>
                  <a:lnTo>
                    <a:pt x="9392" y="7426"/>
                  </a:lnTo>
                  <a:lnTo>
                    <a:pt x="9373" y="7441"/>
                  </a:lnTo>
                  <a:lnTo>
                    <a:pt x="9355" y="7456"/>
                  </a:lnTo>
                  <a:lnTo>
                    <a:pt x="9335" y="7470"/>
                  </a:lnTo>
                  <a:lnTo>
                    <a:pt x="9315" y="7484"/>
                  </a:lnTo>
                  <a:lnTo>
                    <a:pt x="9294" y="7496"/>
                  </a:lnTo>
                  <a:lnTo>
                    <a:pt x="9272" y="7507"/>
                  </a:lnTo>
                  <a:lnTo>
                    <a:pt x="9250" y="7517"/>
                  </a:lnTo>
                  <a:lnTo>
                    <a:pt x="9226" y="7526"/>
                  </a:lnTo>
                  <a:lnTo>
                    <a:pt x="9203" y="7534"/>
                  </a:lnTo>
                  <a:lnTo>
                    <a:pt x="9179" y="7541"/>
                  </a:lnTo>
                  <a:lnTo>
                    <a:pt x="9155" y="7546"/>
                  </a:lnTo>
                  <a:lnTo>
                    <a:pt x="9131" y="7551"/>
                  </a:lnTo>
                  <a:lnTo>
                    <a:pt x="9105" y="7554"/>
                  </a:lnTo>
                  <a:lnTo>
                    <a:pt x="9080" y="7556"/>
                  </a:lnTo>
                  <a:lnTo>
                    <a:pt x="9053" y="7556"/>
                  </a:lnTo>
                  <a:lnTo>
                    <a:pt x="1509" y="7556"/>
                  </a:lnTo>
                  <a:close/>
                  <a:moveTo>
                    <a:pt x="15842" y="6214"/>
                  </a:moveTo>
                  <a:lnTo>
                    <a:pt x="13830" y="3192"/>
                  </a:lnTo>
                  <a:lnTo>
                    <a:pt x="13802" y="3153"/>
                  </a:lnTo>
                  <a:lnTo>
                    <a:pt x="13774" y="3115"/>
                  </a:lnTo>
                  <a:lnTo>
                    <a:pt x="13746" y="3077"/>
                  </a:lnTo>
                  <a:lnTo>
                    <a:pt x="13716" y="3042"/>
                  </a:lnTo>
                  <a:lnTo>
                    <a:pt x="13685" y="3007"/>
                  </a:lnTo>
                  <a:lnTo>
                    <a:pt x="13653" y="2973"/>
                  </a:lnTo>
                  <a:lnTo>
                    <a:pt x="13619" y="2940"/>
                  </a:lnTo>
                  <a:lnTo>
                    <a:pt x="13586" y="2909"/>
                  </a:lnTo>
                  <a:lnTo>
                    <a:pt x="13551" y="2878"/>
                  </a:lnTo>
                  <a:lnTo>
                    <a:pt x="13516" y="2849"/>
                  </a:lnTo>
                  <a:lnTo>
                    <a:pt x="13480" y="2820"/>
                  </a:lnTo>
                  <a:lnTo>
                    <a:pt x="13442" y="2793"/>
                  </a:lnTo>
                  <a:lnTo>
                    <a:pt x="13404" y="2768"/>
                  </a:lnTo>
                  <a:lnTo>
                    <a:pt x="13366" y="2743"/>
                  </a:lnTo>
                  <a:lnTo>
                    <a:pt x="13326" y="2720"/>
                  </a:lnTo>
                  <a:lnTo>
                    <a:pt x="13286" y="2697"/>
                  </a:lnTo>
                  <a:lnTo>
                    <a:pt x="13245" y="2676"/>
                  </a:lnTo>
                  <a:lnTo>
                    <a:pt x="13204" y="2656"/>
                  </a:lnTo>
                  <a:lnTo>
                    <a:pt x="13162" y="2638"/>
                  </a:lnTo>
                  <a:lnTo>
                    <a:pt x="13119" y="2621"/>
                  </a:lnTo>
                  <a:lnTo>
                    <a:pt x="13076" y="2605"/>
                  </a:lnTo>
                  <a:lnTo>
                    <a:pt x="13033" y="2590"/>
                  </a:lnTo>
                  <a:lnTo>
                    <a:pt x="12989" y="2576"/>
                  </a:lnTo>
                  <a:lnTo>
                    <a:pt x="12944" y="2564"/>
                  </a:lnTo>
                  <a:lnTo>
                    <a:pt x="12899" y="2554"/>
                  </a:lnTo>
                  <a:lnTo>
                    <a:pt x="12854" y="2544"/>
                  </a:lnTo>
                  <a:lnTo>
                    <a:pt x="12808" y="2537"/>
                  </a:lnTo>
                  <a:lnTo>
                    <a:pt x="12761" y="2530"/>
                  </a:lnTo>
                  <a:lnTo>
                    <a:pt x="12715" y="2525"/>
                  </a:lnTo>
                  <a:lnTo>
                    <a:pt x="12669" y="2522"/>
                  </a:lnTo>
                  <a:lnTo>
                    <a:pt x="12621" y="2519"/>
                  </a:lnTo>
                  <a:lnTo>
                    <a:pt x="12574" y="2519"/>
                  </a:lnTo>
                  <a:lnTo>
                    <a:pt x="10562" y="2519"/>
                  </a:lnTo>
                  <a:lnTo>
                    <a:pt x="10562" y="1511"/>
                  </a:lnTo>
                  <a:lnTo>
                    <a:pt x="10560" y="1434"/>
                  </a:lnTo>
                  <a:lnTo>
                    <a:pt x="10554" y="1357"/>
                  </a:lnTo>
                  <a:lnTo>
                    <a:pt x="10545" y="1282"/>
                  </a:lnTo>
                  <a:lnTo>
                    <a:pt x="10532" y="1207"/>
                  </a:lnTo>
                  <a:lnTo>
                    <a:pt x="10515" y="1134"/>
                  </a:lnTo>
                  <a:lnTo>
                    <a:pt x="10495" y="1062"/>
                  </a:lnTo>
                  <a:lnTo>
                    <a:pt x="10471" y="993"/>
                  </a:lnTo>
                  <a:lnTo>
                    <a:pt x="10444" y="924"/>
                  </a:lnTo>
                  <a:lnTo>
                    <a:pt x="10413" y="856"/>
                  </a:lnTo>
                  <a:lnTo>
                    <a:pt x="10380" y="791"/>
                  </a:lnTo>
                  <a:lnTo>
                    <a:pt x="10344" y="729"/>
                  </a:lnTo>
                  <a:lnTo>
                    <a:pt x="10305" y="667"/>
                  </a:lnTo>
                  <a:lnTo>
                    <a:pt x="10263" y="608"/>
                  </a:lnTo>
                  <a:lnTo>
                    <a:pt x="10217" y="550"/>
                  </a:lnTo>
                  <a:lnTo>
                    <a:pt x="10170" y="496"/>
                  </a:lnTo>
                  <a:lnTo>
                    <a:pt x="10120" y="443"/>
                  </a:lnTo>
                  <a:lnTo>
                    <a:pt x="10067" y="393"/>
                  </a:lnTo>
                  <a:lnTo>
                    <a:pt x="10013" y="346"/>
                  </a:lnTo>
                  <a:lnTo>
                    <a:pt x="9956" y="300"/>
                  </a:lnTo>
                  <a:lnTo>
                    <a:pt x="9896" y="258"/>
                  </a:lnTo>
                  <a:lnTo>
                    <a:pt x="9835" y="219"/>
                  </a:lnTo>
                  <a:lnTo>
                    <a:pt x="9773" y="182"/>
                  </a:lnTo>
                  <a:lnTo>
                    <a:pt x="9707" y="149"/>
                  </a:lnTo>
                  <a:lnTo>
                    <a:pt x="9641" y="119"/>
                  </a:lnTo>
                  <a:lnTo>
                    <a:pt x="9571" y="92"/>
                  </a:lnTo>
                  <a:lnTo>
                    <a:pt x="9502" y="69"/>
                  </a:lnTo>
                  <a:lnTo>
                    <a:pt x="9431" y="47"/>
                  </a:lnTo>
                  <a:lnTo>
                    <a:pt x="9357" y="31"/>
                  </a:lnTo>
                  <a:lnTo>
                    <a:pt x="9283" y="17"/>
                  </a:lnTo>
                  <a:lnTo>
                    <a:pt x="9207" y="8"/>
                  </a:lnTo>
                  <a:lnTo>
                    <a:pt x="9131" y="2"/>
                  </a:lnTo>
                  <a:lnTo>
                    <a:pt x="9053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9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9"/>
                  </a:lnTo>
                  <a:lnTo>
                    <a:pt x="666" y="258"/>
                  </a:lnTo>
                  <a:lnTo>
                    <a:pt x="607" y="300"/>
                  </a:lnTo>
                  <a:lnTo>
                    <a:pt x="549" y="346"/>
                  </a:lnTo>
                  <a:lnTo>
                    <a:pt x="495" y="393"/>
                  </a:lnTo>
                  <a:lnTo>
                    <a:pt x="443" y="443"/>
                  </a:lnTo>
                  <a:lnTo>
                    <a:pt x="392" y="496"/>
                  </a:lnTo>
                  <a:lnTo>
                    <a:pt x="345" y="550"/>
                  </a:lnTo>
                  <a:lnTo>
                    <a:pt x="300" y="608"/>
                  </a:lnTo>
                  <a:lnTo>
                    <a:pt x="259" y="667"/>
                  </a:lnTo>
                  <a:lnTo>
                    <a:pt x="218" y="729"/>
                  </a:lnTo>
                  <a:lnTo>
                    <a:pt x="182" y="791"/>
                  </a:lnTo>
                  <a:lnTo>
                    <a:pt x="149" y="856"/>
                  </a:lnTo>
                  <a:lnTo>
                    <a:pt x="119" y="924"/>
                  </a:lnTo>
                  <a:lnTo>
                    <a:pt x="92" y="993"/>
                  </a:lnTo>
                  <a:lnTo>
                    <a:pt x="68" y="1062"/>
                  </a:lnTo>
                  <a:lnTo>
                    <a:pt x="47" y="1134"/>
                  </a:lnTo>
                  <a:lnTo>
                    <a:pt x="31" y="1207"/>
                  </a:lnTo>
                  <a:lnTo>
                    <a:pt x="17" y="1282"/>
                  </a:lnTo>
                  <a:lnTo>
                    <a:pt x="8" y="1357"/>
                  </a:lnTo>
                  <a:lnTo>
                    <a:pt x="2" y="1434"/>
                  </a:lnTo>
                  <a:lnTo>
                    <a:pt x="0" y="1511"/>
                  </a:lnTo>
                  <a:lnTo>
                    <a:pt x="0" y="7052"/>
                  </a:lnTo>
                  <a:lnTo>
                    <a:pt x="2" y="7131"/>
                  </a:lnTo>
                  <a:lnTo>
                    <a:pt x="8" y="7207"/>
                  </a:lnTo>
                  <a:lnTo>
                    <a:pt x="17" y="7283"/>
                  </a:lnTo>
                  <a:lnTo>
                    <a:pt x="31" y="7357"/>
                  </a:lnTo>
                  <a:lnTo>
                    <a:pt x="47" y="7430"/>
                  </a:lnTo>
                  <a:lnTo>
                    <a:pt x="68" y="7502"/>
                  </a:lnTo>
                  <a:lnTo>
                    <a:pt x="92" y="7572"/>
                  </a:lnTo>
                  <a:lnTo>
                    <a:pt x="119" y="7641"/>
                  </a:lnTo>
                  <a:lnTo>
                    <a:pt x="149" y="7707"/>
                  </a:lnTo>
                  <a:lnTo>
                    <a:pt x="182" y="7773"/>
                  </a:lnTo>
                  <a:lnTo>
                    <a:pt x="218" y="7836"/>
                  </a:lnTo>
                  <a:lnTo>
                    <a:pt x="259" y="7897"/>
                  </a:lnTo>
                  <a:lnTo>
                    <a:pt x="300" y="7956"/>
                  </a:lnTo>
                  <a:lnTo>
                    <a:pt x="345" y="8014"/>
                  </a:lnTo>
                  <a:lnTo>
                    <a:pt x="392" y="8068"/>
                  </a:lnTo>
                  <a:lnTo>
                    <a:pt x="443" y="8120"/>
                  </a:lnTo>
                  <a:lnTo>
                    <a:pt x="495" y="8171"/>
                  </a:lnTo>
                  <a:lnTo>
                    <a:pt x="549" y="8218"/>
                  </a:lnTo>
                  <a:lnTo>
                    <a:pt x="607" y="8263"/>
                  </a:lnTo>
                  <a:lnTo>
                    <a:pt x="666" y="8306"/>
                  </a:lnTo>
                  <a:lnTo>
                    <a:pt x="727" y="8345"/>
                  </a:lnTo>
                  <a:lnTo>
                    <a:pt x="791" y="8381"/>
                  </a:lnTo>
                  <a:lnTo>
                    <a:pt x="855" y="8415"/>
                  </a:lnTo>
                  <a:lnTo>
                    <a:pt x="922" y="8445"/>
                  </a:lnTo>
                  <a:lnTo>
                    <a:pt x="991" y="8472"/>
                  </a:lnTo>
                  <a:lnTo>
                    <a:pt x="1060" y="8496"/>
                  </a:lnTo>
                  <a:lnTo>
                    <a:pt x="1133" y="8516"/>
                  </a:lnTo>
                  <a:lnTo>
                    <a:pt x="1205" y="8533"/>
                  </a:lnTo>
                  <a:lnTo>
                    <a:pt x="1280" y="8547"/>
                  </a:lnTo>
                  <a:lnTo>
                    <a:pt x="1355" y="8557"/>
                  </a:lnTo>
                  <a:lnTo>
                    <a:pt x="1431" y="8562"/>
                  </a:lnTo>
                  <a:lnTo>
                    <a:pt x="1509" y="8564"/>
                  </a:lnTo>
                  <a:lnTo>
                    <a:pt x="1509" y="8564"/>
                  </a:lnTo>
                  <a:lnTo>
                    <a:pt x="1509" y="10075"/>
                  </a:lnTo>
                  <a:lnTo>
                    <a:pt x="1511" y="10153"/>
                  </a:lnTo>
                  <a:lnTo>
                    <a:pt x="1517" y="10229"/>
                  </a:lnTo>
                  <a:lnTo>
                    <a:pt x="1527" y="10305"/>
                  </a:lnTo>
                  <a:lnTo>
                    <a:pt x="1540" y="10379"/>
                  </a:lnTo>
                  <a:lnTo>
                    <a:pt x="1557" y="10453"/>
                  </a:lnTo>
                  <a:lnTo>
                    <a:pt x="1577" y="10525"/>
                  </a:lnTo>
                  <a:lnTo>
                    <a:pt x="1601" y="10594"/>
                  </a:lnTo>
                  <a:lnTo>
                    <a:pt x="1629" y="10663"/>
                  </a:lnTo>
                  <a:lnTo>
                    <a:pt x="1659" y="10730"/>
                  </a:lnTo>
                  <a:lnTo>
                    <a:pt x="1692" y="10795"/>
                  </a:lnTo>
                  <a:lnTo>
                    <a:pt x="1728" y="10858"/>
                  </a:lnTo>
                  <a:lnTo>
                    <a:pt x="1767" y="10920"/>
                  </a:lnTo>
                  <a:lnTo>
                    <a:pt x="1810" y="10979"/>
                  </a:lnTo>
                  <a:lnTo>
                    <a:pt x="1854" y="11036"/>
                  </a:lnTo>
                  <a:lnTo>
                    <a:pt x="1901" y="11091"/>
                  </a:lnTo>
                  <a:lnTo>
                    <a:pt x="1952" y="11143"/>
                  </a:lnTo>
                  <a:lnTo>
                    <a:pt x="2004" y="11194"/>
                  </a:lnTo>
                  <a:lnTo>
                    <a:pt x="2059" y="11241"/>
                  </a:lnTo>
                  <a:lnTo>
                    <a:pt x="2115" y="11286"/>
                  </a:lnTo>
                  <a:lnTo>
                    <a:pt x="2175" y="11329"/>
                  </a:lnTo>
                  <a:lnTo>
                    <a:pt x="2236" y="11368"/>
                  </a:lnTo>
                  <a:lnTo>
                    <a:pt x="2300" y="11404"/>
                  </a:lnTo>
                  <a:lnTo>
                    <a:pt x="2365" y="11437"/>
                  </a:lnTo>
                  <a:lnTo>
                    <a:pt x="2431" y="11468"/>
                  </a:lnTo>
                  <a:lnTo>
                    <a:pt x="2500" y="11495"/>
                  </a:lnTo>
                  <a:lnTo>
                    <a:pt x="2570" y="11519"/>
                  </a:lnTo>
                  <a:lnTo>
                    <a:pt x="2642" y="11539"/>
                  </a:lnTo>
                  <a:lnTo>
                    <a:pt x="2714" y="11556"/>
                  </a:lnTo>
                  <a:lnTo>
                    <a:pt x="2788" y="11569"/>
                  </a:lnTo>
                  <a:lnTo>
                    <a:pt x="2864" y="11579"/>
                  </a:lnTo>
                  <a:lnTo>
                    <a:pt x="2940" y="11585"/>
                  </a:lnTo>
                  <a:lnTo>
                    <a:pt x="3018" y="11587"/>
                  </a:lnTo>
                  <a:lnTo>
                    <a:pt x="3592" y="11587"/>
                  </a:lnTo>
                  <a:lnTo>
                    <a:pt x="3614" y="11667"/>
                  </a:lnTo>
                  <a:lnTo>
                    <a:pt x="3640" y="11747"/>
                  </a:lnTo>
                  <a:lnTo>
                    <a:pt x="3670" y="11824"/>
                  </a:lnTo>
                  <a:lnTo>
                    <a:pt x="3702" y="11901"/>
                  </a:lnTo>
                  <a:lnTo>
                    <a:pt x="3737" y="11976"/>
                  </a:lnTo>
                  <a:lnTo>
                    <a:pt x="3774" y="12048"/>
                  </a:lnTo>
                  <a:lnTo>
                    <a:pt x="3816" y="12120"/>
                  </a:lnTo>
                  <a:lnTo>
                    <a:pt x="3859" y="12188"/>
                  </a:lnTo>
                  <a:lnTo>
                    <a:pt x="3905" y="12256"/>
                  </a:lnTo>
                  <a:lnTo>
                    <a:pt x="3953" y="12321"/>
                  </a:lnTo>
                  <a:lnTo>
                    <a:pt x="4005" y="12385"/>
                  </a:lnTo>
                  <a:lnTo>
                    <a:pt x="4059" y="12446"/>
                  </a:lnTo>
                  <a:lnTo>
                    <a:pt x="4114" y="12505"/>
                  </a:lnTo>
                  <a:lnTo>
                    <a:pt x="4173" y="12561"/>
                  </a:lnTo>
                  <a:lnTo>
                    <a:pt x="4233" y="12615"/>
                  </a:lnTo>
                  <a:lnTo>
                    <a:pt x="4296" y="12668"/>
                  </a:lnTo>
                  <a:lnTo>
                    <a:pt x="4361" y="12717"/>
                  </a:lnTo>
                  <a:lnTo>
                    <a:pt x="4428" y="12763"/>
                  </a:lnTo>
                  <a:lnTo>
                    <a:pt x="4497" y="12807"/>
                  </a:lnTo>
                  <a:lnTo>
                    <a:pt x="4567" y="12848"/>
                  </a:lnTo>
                  <a:lnTo>
                    <a:pt x="4639" y="12886"/>
                  </a:lnTo>
                  <a:lnTo>
                    <a:pt x="4714" y="12922"/>
                  </a:lnTo>
                  <a:lnTo>
                    <a:pt x="4789" y="12955"/>
                  </a:lnTo>
                  <a:lnTo>
                    <a:pt x="4867" y="12984"/>
                  </a:lnTo>
                  <a:lnTo>
                    <a:pt x="4946" y="13010"/>
                  </a:lnTo>
                  <a:lnTo>
                    <a:pt x="5026" y="13033"/>
                  </a:lnTo>
                  <a:lnTo>
                    <a:pt x="5107" y="13053"/>
                  </a:lnTo>
                  <a:lnTo>
                    <a:pt x="5191" y="13069"/>
                  </a:lnTo>
                  <a:lnTo>
                    <a:pt x="5274" y="13081"/>
                  </a:lnTo>
                  <a:lnTo>
                    <a:pt x="5360" y="13091"/>
                  </a:lnTo>
                  <a:lnTo>
                    <a:pt x="5446" y="13096"/>
                  </a:lnTo>
                  <a:lnTo>
                    <a:pt x="5533" y="13098"/>
                  </a:lnTo>
                  <a:lnTo>
                    <a:pt x="5620" y="13096"/>
                  </a:lnTo>
                  <a:lnTo>
                    <a:pt x="5707" y="13091"/>
                  </a:lnTo>
                  <a:lnTo>
                    <a:pt x="5791" y="13081"/>
                  </a:lnTo>
                  <a:lnTo>
                    <a:pt x="5876" y="13069"/>
                  </a:lnTo>
                  <a:lnTo>
                    <a:pt x="5958" y="13053"/>
                  </a:lnTo>
                  <a:lnTo>
                    <a:pt x="6040" y="13033"/>
                  </a:lnTo>
                  <a:lnTo>
                    <a:pt x="6120" y="13010"/>
                  </a:lnTo>
                  <a:lnTo>
                    <a:pt x="6199" y="12984"/>
                  </a:lnTo>
                  <a:lnTo>
                    <a:pt x="6276" y="12955"/>
                  </a:lnTo>
                  <a:lnTo>
                    <a:pt x="6351" y="12922"/>
                  </a:lnTo>
                  <a:lnTo>
                    <a:pt x="6426" y="12886"/>
                  </a:lnTo>
                  <a:lnTo>
                    <a:pt x="6498" y="12848"/>
                  </a:lnTo>
                  <a:lnTo>
                    <a:pt x="6569" y="12807"/>
                  </a:lnTo>
                  <a:lnTo>
                    <a:pt x="6637" y="12763"/>
                  </a:lnTo>
                  <a:lnTo>
                    <a:pt x="6705" y="12717"/>
                  </a:lnTo>
                  <a:lnTo>
                    <a:pt x="6769" y="12668"/>
                  </a:lnTo>
                  <a:lnTo>
                    <a:pt x="6831" y="12615"/>
                  </a:lnTo>
                  <a:lnTo>
                    <a:pt x="6892" y="12561"/>
                  </a:lnTo>
                  <a:lnTo>
                    <a:pt x="6951" y="12505"/>
                  </a:lnTo>
                  <a:lnTo>
                    <a:pt x="7006" y="12446"/>
                  </a:lnTo>
                  <a:lnTo>
                    <a:pt x="7061" y="12385"/>
                  </a:lnTo>
                  <a:lnTo>
                    <a:pt x="7112" y="12321"/>
                  </a:lnTo>
                  <a:lnTo>
                    <a:pt x="7160" y="12256"/>
                  </a:lnTo>
                  <a:lnTo>
                    <a:pt x="7207" y="12188"/>
                  </a:lnTo>
                  <a:lnTo>
                    <a:pt x="7250" y="12120"/>
                  </a:lnTo>
                  <a:lnTo>
                    <a:pt x="7290" y="12048"/>
                  </a:lnTo>
                  <a:lnTo>
                    <a:pt x="7328" y="11976"/>
                  </a:lnTo>
                  <a:lnTo>
                    <a:pt x="7363" y="11901"/>
                  </a:lnTo>
                  <a:lnTo>
                    <a:pt x="7396" y="11824"/>
                  </a:lnTo>
                  <a:lnTo>
                    <a:pt x="7425" y="11747"/>
                  </a:lnTo>
                  <a:lnTo>
                    <a:pt x="7450" y="11667"/>
                  </a:lnTo>
                  <a:lnTo>
                    <a:pt x="7473" y="11587"/>
                  </a:lnTo>
                  <a:lnTo>
                    <a:pt x="10131" y="11587"/>
                  </a:lnTo>
                  <a:lnTo>
                    <a:pt x="10153" y="11667"/>
                  </a:lnTo>
                  <a:lnTo>
                    <a:pt x="10179" y="11747"/>
                  </a:lnTo>
                  <a:lnTo>
                    <a:pt x="10208" y="11824"/>
                  </a:lnTo>
                  <a:lnTo>
                    <a:pt x="10240" y="11901"/>
                  </a:lnTo>
                  <a:lnTo>
                    <a:pt x="10275" y="11976"/>
                  </a:lnTo>
                  <a:lnTo>
                    <a:pt x="10313" y="12048"/>
                  </a:lnTo>
                  <a:lnTo>
                    <a:pt x="10354" y="12120"/>
                  </a:lnTo>
                  <a:lnTo>
                    <a:pt x="10397" y="12188"/>
                  </a:lnTo>
                  <a:lnTo>
                    <a:pt x="10444" y="12256"/>
                  </a:lnTo>
                  <a:lnTo>
                    <a:pt x="10492" y="12321"/>
                  </a:lnTo>
                  <a:lnTo>
                    <a:pt x="10543" y="12385"/>
                  </a:lnTo>
                  <a:lnTo>
                    <a:pt x="10597" y="12446"/>
                  </a:lnTo>
                  <a:lnTo>
                    <a:pt x="10653" y="12505"/>
                  </a:lnTo>
                  <a:lnTo>
                    <a:pt x="10711" y="12561"/>
                  </a:lnTo>
                  <a:lnTo>
                    <a:pt x="10772" y="12615"/>
                  </a:lnTo>
                  <a:lnTo>
                    <a:pt x="10835" y="12668"/>
                  </a:lnTo>
                  <a:lnTo>
                    <a:pt x="10899" y="12717"/>
                  </a:lnTo>
                  <a:lnTo>
                    <a:pt x="10967" y="12763"/>
                  </a:lnTo>
                  <a:lnTo>
                    <a:pt x="11035" y="12807"/>
                  </a:lnTo>
                  <a:lnTo>
                    <a:pt x="11106" y="12848"/>
                  </a:lnTo>
                  <a:lnTo>
                    <a:pt x="11178" y="12886"/>
                  </a:lnTo>
                  <a:lnTo>
                    <a:pt x="11252" y="12922"/>
                  </a:lnTo>
                  <a:lnTo>
                    <a:pt x="11328" y="12955"/>
                  </a:lnTo>
                  <a:lnTo>
                    <a:pt x="11405" y="12984"/>
                  </a:lnTo>
                  <a:lnTo>
                    <a:pt x="11484" y="13010"/>
                  </a:lnTo>
                  <a:lnTo>
                    <a:pt x="11564" y="13033"/>
                  </a:lnTo>
                  <a:lnTo>
                    <a:pt x="11646" y="13053"/>
                  </a:lnTo>
                  <a:lnTo>
                    <a:pt x="11729" y="13069"/>
                  </a:lnTo>
                  <a:lnTo>
                    <a:pt x="11813" y="13081"/>
                  </a:lnTo>
                  <a:lnTo>
                    <a:pt x="11898" y="13091"/>
                  </a:lnTo>
                  <a:lnTo>
                    <a:pt x="11984" y="13096"/>
                  </a:lnTo>
                  <a:lnTo>
                    <a:pt x="12071" y="13098"/>
                  </a:lnTo>
                  <a:lnTo>
                    <a:pt x="12159" y="13096"/>
                  </a:lnTo>
                  <a:lnTo>
                    <a:pt x="12244" y="13091"/>
                  </a:lnTo>
                  <a:lnTo>
                    <a:pt x="12330" y="13081"/>
                  </a:lnTo>
                  <a:lnTo>
                    <a:pt x="12413" y="13069"/>
                  </a:lnTo>
                  <a:lnTo>
                    <a:pt x="12497" y="13053"/>
                  </a:lnTo>
                  <a:lnTo>
                    <a:pt x="12578" y="13033"/>
                  </a:lnTo>
                  <a:lnTo>
                    <a:pt x="12658" y="13010"/>
                  </a:lnTo>
                  <a:lnTo>
                    <a:pt x="12737" y="12984"/>
                  </a:lnTo>
                  <a:lnTo>
                    <a:pt x="12815" y="12955"/>
                  </a:lnTo>
                  <a:lnTo>
                    <a:pt x="12890" y="12922"/>
                  </a:lnTo>
                  <a:lnTo>
                    <a:pt x="12964" y="12886"/>
                  </a:lnTo>
                  <a:lnTo>
                    <a:pt x="13036" y="12848"/>
                  </a:lnTo>
                  <a:lnTo>
                    <a:pt x="13107" y="12807"/>
                  </a:lnTo>
                  <a:lnTo>
                    <a:pt x="13176" y="12763"/>
                  </a:lnTo>
                  <a:lnTo>
                    <a:pt x="13242" y="12717"/>
                  </a:lnTo>
                  <a:lnTo>
                    <a:pt x="13308" y="12668"/>
                  </a:lnTo>
                  <a:lnTo>
                    <a:pt x="13370" y="12615"/>
                  </a:lnTo>
                  <a:lnTo>
                    <a:pt x="13430" y="12561"/>
                  </a:lnTo>
                  <a:lnTo>
                    <a:pt x="13489" y="12505"/>
                  </a:lnTo>
                  <a:lnTo>
                    <a:pt x="13545" y="12446"/>
                  </a:lnTo>
                  <a:lnTo>
                    <a:pt x="13598" y="12385"/>
                  </a:lnTo>
                  <a:lnTo>
                    <a:pt x="13650" y="12321"/>
                  </a:lnTo>
                  <a:lnTo>
                    <a:pt x="13699" y="12256"/>
                  </a:lnTo>
                  <a:lnTo>
                    <a:pt x="13745" y="12188"/>
                  </a:lnTo>
                  <a:lnTo>
                    <a:pt x="13788" y="12120"/>
                  </a:lnTo>
                  <a:lnTo>
                    <a:pt x="13829" y="12048"/>
                  </a:lnTo>
                  <a:lnTo>
                    <a:pt x="13867" y="11976"/>
                  </a:lnTo>
                  <a:lnTo>
                    <a:pt x="13902" y="11901"/>
                  </a:lnTo>
                  <a:lnTo>
                    <a:pt x="13934" y="11824"/>
                  </a:lnTo>
                  <a:lnTo>
                    <a:pt x="13962" y="11747"/>
                  </a:lnTo>
                  <a:lnTo>
                    <a:pt x="13989" y="11667"/>
                  </a:lnTo>
                  <a:lnTo>
                    <a:pt x="14012" y="11587"/>
                  </a:lnTo>
                  <a:lnTo>
                    <a:pt x="14586" y="11587"/>
                  </a:lnTo>
                  <a:lnTo>
                    <a:pt x="14664" y="11585"/>
                  </a:lnTo>
                  <a:lnTo>
                    <a:pt x="14740" y="11579"/>
                  </a:lnTo>
                  <a:lnTo>
                    <a:pt x="14815" y="11569"/>
                  </a:lnTo>
                  <a:lnTo>
                    <a:pt x="14890" y="11556"/>
                  </a:lnTo>
                  <a:lnTo>
                    <a:pt x="14962" y="11539"/>
                  </a:lnTo>
                  <a:lnTo>
                    <a:pt x="15035" y="11519"/>
                  </a:lnTo>
                  <a:lnTo>
                    <a:pt x="15104" y="11495"/>
                  </a:lnTo>
                  <a:lnTo>
                    <a:pt x="15173" y="11468"/>
                  </a:lnTo>
                  <a:lnTo>
                    <a:pt x="15240" y="11437"/>
                  </a:lnTo>
                  <a:lnTo>
                    <a:pt x="15304" y="11404"/>
                  </a:lnTo>
                  <a:lnTo>
                    <a:pt x="15368" y="11368"/>
                  </a:lnTo>
                  <a:lnTo>
                    <a:pt x="15429" y="11329"/>
                  </a:lnTo>
                  <a:lnTo>
                    <a:pt x="15488" y="11286"/>
                  </a:lnTo>
                  <a:lnTo>
                    <a:pt x="15546" y="11241"/>
                  </a:lnTo>
                  <a:lnTo>
                    <a:pt x="15600" y="11194"/>
                  </a:lnTo>
                  <a:lnTo>
                    <a:pt x="15652" y="11143"/>
                  </a:lnTo>
                  <a:lnTo>
                    <a:pt x="15703" y="11091"/>
                  </a:lnTo>
                  <a:lnTo>
                    <a:pt x="15750" y="11036"/>
                  </a:lnTo>
                  <a:lnTo>
                    <a:pt x="15795" y="10979"/>
                  </a:lnTo>
                  <a:lnTo>
                    <a:pt x="15836" y="10920"/>
                  </a:lnTo>
                  <a:lnTo>
                    <a:pt x="15877" y="10858"/>
                  </a:lnTo>
                  <a:lnTo>
                    <a:pt x="15913" y="10795"/>
                  </a:lnTo>
                  <a:lnTo>
                    <a:pt x="15946" y="10730"/>
                  </a:lnTo>
                  <a:lnTo>
                    <a:pt x="15976" y="10663"/>
                  </a:lnTo>
                  <a:lnTo>
                    <a:pt x="16003" y="10594"/>
                  </a:lnTo>
                  <a:lnTo>
                    <a:pt x="16027" y="10525"/>
                  </a:lnTo>
                  <a:lnTo>
                    <a:pt x="16048" y="10453"/>
                  </a:lnTo>
                  <a:lnTo>
                    <a:pt x="16064" y="10379"/>
                  </a:lnTo>
                  <a:lnTo>
                    <a:pt x="16078" y="10305"/>
                  </a:lnTo>
                  <a:lnTo>
                    <a:pt x="16087" y="10229"/>
                  </a:lnTo>
                  <a:lnTo>
                    <a:pt x="16093" y="10153"/>
                  </a:lnTo>
                  <a:lnTo>
                    <a:pt x="16095" y="10075"/>
                  </a:lnTo>
                  <a:lnTo>
                    <a:pt x="16095" y="7052"/>
                  </a:lnTo>
                  <a:lnTo>
                    <a:pt x="16095" y="7025"/>
                  </a:lnTo>
                  <a:lnTo>
                    <a:pt x="16094" y="6997"/>
                  </a:lnTo>
                  <a:lnTo>
                    <a:pt x="16093" y="6969"/>
                  </a:lnTo>
                  <a:lnTo>
                    <a:pt x="16091" y="6941"/>
                  </a:lnTo>
                  <a:lnTo>
                    <a:pt x="16089" y="6913"/>
                  </a:lnTo>
                  <a:lnTo>
                    <a:pt x="16086" y="6885"/>
                  </a:lnTo>
                  <a:lnTo>
                    <a:pt x="16083" y="6858"/>
                  </a:lnTo>
                  <a:lnTo>
                    <a:pt x="16079" y="6831"/>
                  </a:lnTo>
                  <a:lnTo>
                    <a:pt x="16075" y="6803"/>
                  </a:lnTo>
                  <a:lnTo>
                    <a:pt x="16070" y="6776"/>
                  </a:lnTo>
                  <a:lnTo>
                    <a:pt x="16065" y="6749"/>
                  </a:lnTo>
                  <a:lnTo>
                    <a:pt x="16059" y="6722"/>
                  </a:lnTo>
                  <a:lnTo>
                    <a:pt x="16053" y="6695"/>
                  </a:lnTo>
                  <a:lnTo>
                    <a:pt x="16046" y="6667"/>
                  </a:lnTo>
                  <a:lnTo>
                    <a:pt x="16039" y="6641"/>
                  </a:lnTo>
                  <a:lnTo>
                    <a:pt x="16031" y="6615"/>
                  </a:lnTo>
                  <a:lnTo>
                    <a:pt x="16023" y="6588"/>
                  </a:lnTo>
                  <a:lnTo>
                    <a:pt x="16014" y="6562"/>
                  </a:lnTo>
                  <a:lnTo>
                    <a:pt x="16004" y="6536"/>
                  </a:lnTo>
                  <a:lnTo>
                    <a:pt x="15994" y="6510"/>
                  </a:lnTo>
                  <a:lnTo>
                    <a:pt x="15984" y="6484"/>
                  </a:lnTo>
                  <a:lnTo>
                    <a:pt x="15974" y="6459"/>
                  </a:lnTo>
                  <a:lnTo>
                    <a:pt x="15963" y="6434"/>
                  </a:lnTo>
                  <a:lnTo>
                    <a:pt x="15951" y="6408"/>
                  </a:lnTo>
                  <a:lnTo>
                    <a:pt x="15939" y="6383"/>
                  </a:lnTo>
                  <a:lnTo>
                    <a:pt x="15927" y="6358"/>
                  </a:lnTo>
                  <a:lnTo>
                    <a:pt x="15914" y="6334"/>
                  </a:lnTo>
                  <a:lnTo>
                    <a:pt x="15900" y="6310"/>
                  </a:lnTo>
                  <a:lnTo>
                    <a:pt x="15886" y="6286"/>
                  </a:lnTo>
                  <a:lnTo>
                    <a:pt x="15872" y="6261"/>
                  </a:lnTo>
                  <a:lnTo>
                    <a:pt x="15857" y="6238"/>
                  </a:lnTo>
                  <a:lnTo>
                    <a:pt x="15842" y="6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7816187" y="4862936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664059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11931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359803" y="4869160"/>
            <a:ext cx="0" cy="336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3" grpId="0"/>
      <p:bldP spid="14" grpId="0"/>
      <p:bldP spid="15" grpId="0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调查总结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1414685" y="1484784"/>
            <a:ext cx="9505057" cy="2191382"/>
            <a:chOff x="8370955" y="2204864"/>
            <a:chExt cx="8120123" cy="2191382"/>
          </a:xfrm>
        </p:grpSpPr>
        <p:sp>
          <p:nvSpPr>
            <p:cNvPr id="7" name="TextBox 6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70958" y="2607295"/>
              <a:ext cx="8120120" cy="1788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语</a:t>
              </a:r>
              <a:r>
                <a:rPr lang="en-US" altLang="zh-CN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,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言</a:t>
              </a:r>
              <a:r>
                <a: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描述尽量简洁生动</a:t>
              </a: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此处添加详细文本描述，建议与标题相关并符合整体语言风格。此处添加详细文本描述，建议与标题相关并符合整体语言风格，语言描述尽量简洁生动。此处添加详细文本描述与标题相关并符合整体语言风格。此处添加详细文本描述与标题相关并符合整体语言风格。此处添加详细文本描述与标题相关并符合整体语言风格。此处添加详细文本描述与标题相关并符合整体语言风格。</a:t>
              </a:r>
              <a:endPara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此处添加详细文本描述与标题相关并符合整体语言风格。此处添加详细此处添加详细文本，文本描述与标题相关并符合整体语言风格。此处添加详细文本描述与标题相关并符合整体语言风格。</a:t>
              </a:r>
              <a:endPara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9" name="矩形 19"/>
          <p:cNvSpPr>
            <a:spLocks noChangeArrowheads="1"/>
          </p:cNvSpPr>
          <p:nvPr/>
        </p:nvSpPr>
        <p:spPr bwMode="auto">
          <a:xfrm>
            <a:off x="0" y="3884712"/>
            <a:ext cx="4792663" cy="1560512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图片 2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663" y="3884712"/>
            <a:ext cx="2582862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3" y="3884712"/>
            <a:ext cx="2495550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0" y="3884712"/>
            <a:ext cx="2063750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414686" y="3925011"/>
            <a:ext cx="3312368" cy="146751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添加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标题内容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您的容打在这里，或者通过复制您的文本后，在此框中选择粘贴，并选择只保留文字。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endParaRPr lang="en-US" altLang="zh-CN" sz="105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9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调查反馈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4726" y="4411420"/>
            <a:ext cx="2738837" cy="182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2940" y="4411420"/>
            <a:ext cx="2876903" cy="182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838" y="4411420"/>
            <a:ext cx="2918180" cy="182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4"/>
          <p:cNvSpPr/>
          <p:nvPr/>
        </p:nvSpPr>
        <p:spPr>
          <a:xfrm>
            <a:off x="1762414" y="1583766"/>
            <a:ext cx="8760224" cy="119716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4"/>
          <p:cNvSpPr/>
          <p:nvPr/>
        </p:nvSpPr>
        <p:spPr>
          <a:xfrm>
            <a:off x="1424305" y="1785168"/>
            <a:ext cx="676215" cy="676215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mpact MT Std" pitchFamily="34" charset="0"/>
                <a:ea typeface="微软雅黑" panose="020B0503020204020204" pitchFamily="34" charset="-122"/>
              </a:rPr>
              <a:t>01</a:t>
            </a:r>
            <a:endParaRPr lang="id-ID" dirty="0"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2278782" y="1655774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78782" y="1948818"/>
            <a:ext cx="8243855" cy="761745"/>
          </a:xfrm>
          <a:prstGeom prst="rect">
            <a:avLst/>
          </a:prstGeom>
        </p:spPr>
        <p:txBody>
          <a:bodyPr wrap="square" lIns="68578" tIns="34289" rIns="68578" bIns="3428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据统计每页幻灯片的最好控制在  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分钟之内。此处添加详细文本描述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，建议与标题相关并符合整体语言风格，语言描述尽量简洁生动。此处添加详细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文本整体语风格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.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3" name="Rectangle 24"/>
          <p:cNvSpPr/>
          <p:nvPr/>
        </p:nvSpPr>
        <p:spPr>
          <a:xfrm>
            <a:off x="1752795" y="3023926"/>
            <a:ext cx="8760224" cy="119716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4"/>
          <p:cNvSpPr/>
          <p:nvPr/>
        </p:nvSpPr>
        <p:spPr>
          <a:xfrm>
            <a:off x="1414686" y="3225328"/>
            <a:ext cx="676215" cy="676215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mpact MT Std" pitchFamily="34" charset="0"/>
                <a:ea typeface="微软雅黑" panose="020B0503020204020204" pitchFamily="34" charset="-122"/>
              </a:rPr>
              <a:t>02</a:t>
            </a:r>
            <a:endParaRPr lang="id-ID" dirty="0"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2269163" y="3095934"/>
            <a:ext cx="216024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69163" y="3388978"/>
            <a:ext cx="8243855" cy="761745"/>
          </a:xfrm>
          <a:prstGeom prst="rect">
            <a:avLst/>
          </a:prstGeom>
        </p:spPr>
        <p:txBody>
          <a:bodyPr wrap="square" lIns="68578" tIns="34289" rIns="68578" bIns="3428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据统计每页幻灯片的最好控制在  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分钟之内。此处添加详细文本描述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，建议与标题相关并符合整体语言风格，语言描述尽量简洁生动。此处添加详细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文本整体语风格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.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反馈结果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814388" y="1086196"/>
            <a:ext cx="4173538" cy="4791076"/>
            <a:chOff x="513" y="874"/>
            <a:chExt cx="2629" cy="301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13" y="874"/>
              <a:ext cx="2628" cy="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5"/>
            <p:cNvSpPr/>
            <p:nvPr/>
          </p:nvSpPr>
          <p:spPr bwMode="auto">
            <a:xfrm>
              <a:off x="2187" y="1063"/>
              <a:ext cx="926" cy="440"/>
            </a:xfrm>
            <a:custGeom>
              <a:avLst/>
              <a:gdLst>
                <a:gd name="T0" fmla="*/ 0 w 770"/>
                <a:gd name="T1" fmla="*/ 355 h 366"/>
                <a:gd name="T2" fmla="*/ 35 w 770"/>
                <a:gd name="T3" fmla="*/ 268 h 366"/>
                <a:gd name="T4" fmla="*/ 61 w 770"/>
                <a:gd name="T5" fmla="*/ 245 h 366"/>
                <a:gd name="T6" fmla="*/ 125 w 770"/>
                <a:gd name="T7" fmla="*/ 224 h 366"/>
                <a:gd name="T8" fmla="*/ 160 w 770"/>
                <a:gd name="T9" fmla="*/ 227 h 366"/>
                <a:gd name="T10" fmla="*/ 197 w 770"/>
                <a:gd name="T11" fmla="*/ 240 h 366"/>
                <a:gd name="T12" fmla="*/ 203 w 770"/>
                <a:gd name="T13" fmla="*/ 228 h 366"/>
                <a:gd name="T14" fmla="*/ 221 w 770"/>
                <a:gd name="T15" fmla="*/ 201 h 366"/>
                <a:gd name="T16" fmla="*/ 272 w 770"/>
                <a:gd name="T17" fmla="*/ 168 h 366"/>
                <a:gd name="T18" fmla="*/ 293 w 770"/>
                <a:gd name="T19" fmla="*/ 163 h 366"/>
                <a:gd name="T20" fmla="*/ 287 w 770"/>
                <a:gd name="T21" fmla="*/ 133 h 366"/>
                <a:gd name="T22" fmla="*/ 320 w 770"/>
                <a:gd name="T23" fmla="*/ 41 h 366"/>
                <a:gd name="T24" fmla="*/ 344 w 770"/>
                <a:gd name="T25" fmla="*/ 20 h 366"/>
                <a:gd name="T26" fmla="*/ 405 w 770"/>
                <a:gd name="T27" fmla="*/ 0 h 366"/>
                <a:gd name="T28" fmla="*/ 437 w 770"/>
                <a:gd name="T29" fmla="*/ 2 h 366"/>
                <a:gd name="T30" fmla="*/ 497 w 770"/>
                <a:gd name="T31" fmla="*/ 32 h 366"/>
                <a:gd name="T32" fmla="*/ 538 w 770"/>
                <a:gd name="T33" fmla="*/ 117 h 366"/>
                <a:gd name="T34" fmla="*/ 537 w 770"/>
                <a:gd name="T35" fmla="*/ 134 h 366"/>
                <a:gd name="T36" fmla="*/ 553 w 770"/>
                <a:gd name="T37" fmla="*/ 132 h 366"/>
                <a:gd name="T38" fmla="*/ 579 w 770"/>
                <a:gd name="T39" fmla="*/ 133 h 366"/>
                <a:gd name="T40" fmla="*/ 628 w 770"/>
                <a:gd name="T41" fmla="*/ 158 h 366"/>
                <a:gd name="T42" fmla="*/ 628 w 770"/>
                <a:gd name="T43" fmla="*/ 158 h 366"/>
                <a:gd name="T44" fmla="*/ 646 w 770"/>
                <a:gd name="T45" fmla="*/ 179 h 366"/>
                <a:gd name="T46" fmla="*/ 662 w 770"/>
                <a:gd name="T47" fmla="*/ 228 h 366"/>
                <a:gd name="T48" fmla="*/ 652 w 770"/>
                <a:gd name="T49" fmla="*/ 279 h 366"/>
                <a:gd name="T50" fmla="*/ 663 w 770"/>
                <a:gd name="T51" fmla="*/ 279 h 366"/>
                <a:gd name="T52" fmla="*/ 770 w 770"/>
                <a:gd name="T53" fmla="*/ 366 h 366"/>
                <a:gd name="T54" fmla="*/ 0 w 770"/>
                <a:gd name="T55" fmla="*/ 35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0" h="366">
                  <a:moveTo>
                    <a:pt x="0" y="355"/>
                  </a:moveTo>
                  <a:cubicBezTo>
                    <a:pt x="1" y="323"/>
                    <a:pt x="13" y="292"/>
                    <a:pt x="35" y="268"/>
                  </a:cubicBezTo>
                  <a:cubicBezTo>
                    <a:pt x="43" y="260"/>
                    <a:pt x="52" y="253"/>
                    <a:pt x="61" y="245"/>
                  </a:cubicBezTo>
                  <a:cubicBezTo>
                    <a:pt x="81" y="233"/>
                    <a:pt x="102" y="226"/>
                    <a:pt x="125" y="224"/>
                  </a:cubicBezTo>
                  <a:cubicBezTo>
                    <a:pt x="137" y="225"/>
                    <a:pt x="148" y="226"/>
                    <a:pt x="160" y="227"/>
                  </a:cubicBezTo>
                  <a:cubicBezTo>
                    <a:pt x="173" y="229"/>
                    <a:pt x="185" y="234"/>
                    <a:pt x="197" y="240"/>
                  </a:cubicBezTo>
                  <a:cubicBezTo>
                    <a:pt x="198" y="236"/>
                    <a:pt x="200" y="232"/>
                    <a:pt x="203" y="228"/>
                  </a:cubicBezTo>
                  <a:cubicBezTo>
                    <a:pt x="209" y="219"/>
                    <a:pt x="215" y="210"/>
                    <a:pt x="221" y="201"/>
                  </a:cubicBezTo>
                  <a:cubicBezTo>
                    <a:pt x="235" y="186"/>
                    <a:pt x="252" y="175"/>
                    <a:pt x="272" y="168"/>
                  </a:cubicBezTo>
                  <a:cubicBezTo>
                    <a:pt x="279" y="166"/>
                    <a:pt x="286" y="164"/>
                    <a:pt x="293" y="163"/>
                  </a:cubicBezTo>
                  <a:cubicBezTo>
                    <a:pt x="290" y="153"/>
                    <a:pt x="288" y="143"/>
                    <a:pt x="287" y="133"/>
                  </a:cubicBezTo>
                  <a:cubicBezTo>
                    <a:pt x="285" y="99"/>
                    <a:pt x="297" y="66"/>
                    <a:pt x="320" y="41"/>
                  </a:cubicBezTo>
                  <a:cubicBezTo>
                    <a:pt x="328" y="34"/>
                    <a:pt x="336" y="27"/>
                    <a:pt x="344" y="20"/>
                  </a:cubicBezTo>
                  <a:cubicBezTo>
                    <a:pt x="363" y="8"/>
                    <a:pt x="383" y="1"/>
                    <a:pt x="405" y="0"/>
                  </a:cubicBezTo>
                  <a:cubicBezTo>
                    <a:pt x="416" y="0"/>
                    <a:pt x="426" y="1"/>
                    <a:pt x="437" y="2"/>
                  </a:cubicBezTo>
                  <a:cubicBezTo>
                    <a:pt x="460" y="7"/>
                    <a:pt x="479" y="17"/>
                    <a:pt x="497" y="32"/>
                  </a:cubicBezTo>
                  <a:cubicBezTo>
                    <a:pt x="521" y="54"/>
                    <a:pt x="535" y="85"/>
                    <a:pt x="538" y="117"/>
                  </a:cubicBezTo>
                  <a:cubicBezTo>
                    <a:pt x="538" y="123"/>
                    <a:pt x="538" y="128"/>
                    <a:pt x="537" y="134"/>
                  </a:cubicBezTo>
                  <a:cubicBezTo>
                    <a:pt x="542" y="133"/>
                    <a:pt x="547" y="132"/>
                    <a:pt x="553" y="132"/>
                  </a:cubicBezTo>
                  <a:cubicBezTo>
                    <a:pt x="579" y="133"/>
                    <a:pt x="579" y="133"/>
                    <a:pt x="579" y="133"/>
                  </a:cubicBezTo>
                  <a:cubicBezTo>
                    <a:pt x="598" y="137"/>
                    <a:pt x="614" y="146"/>
                    <a:pt x="628" y="158"/>
                  </a:cubicBezTo>
                  <a:cubicBezTo>
                    <a:pt x="628" y="158"/>
                    <a:pt x="628" y="158"/>
                    <a:pt x="628" y="158"/>
                  </a:cubicBezTo>
                  <a:cubicBezTo>
                    <a:pt x="634" y="165"/>
                    <a:pt x="640" y="172"/>
                    <a:pt x="646" y="179"/>
                  </a:cubicBezTo>
                  <a:cubicBezTo>
                    <a:pt x="655" y="194"/>
                    <a:pt x="661" y="210"/>
                    <a:pt x="662" y="228"/>
                  </a:cubicBezTo>
                  <a:cubicBezTo>
                    <a:pt x="663" y="246"/>
                    <a:pt x="660" y="264"/>
                    <a:pt x="652" y="279"/>
                  </a:cubicBezTo>
                  <a:cubicBezTo>
                    <a:pt x="656" y="279"/>
                    <a:pt x="659" y="279"/>
                    <a:pt x="663" y="279"/>
                  </a:cubicBezTo>
                  <a:cubicBezTo>
                    <a:pt x="715" y="280"/>
                    <a:pt x="762" y="312"/>
                    <a:pt x="770" y="366"/>
                  </a:cubicBezTo>
                  <a:cubicBezTo>
                    <a:pt x="0" y="355"/>
                    <a:pt x="0" y="355"/>
                    <a:pt x="0" y="35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2518" y="1023"/>
              <a:ext cx="290" cy="347"/>
            </a:xfrm>
            <a:custGeom>
              <a:avLst/>
              <a:gdLst>
                <a:gd name="T0" fmla="*/ 75 w 241"/>
                <a:gd name="T1" fmla="*/ 11 h 288"/>
                <a:gd name="T2" fmla="*/ 104 w 241"/>
                <a:gd name="T3" fmla="*/ 2 h 288"/>
                <a:gd name="T4" fmla="*/ 163 w 241"/>
                <a:gd name="T5" fmla="*/ 9 h 288"/>
                <a:gd name="T6" fmla="*/ 190 w 241"/>
                <a:gd name="T7" fmla="*/ 24 h 288"/>
                <a:gd name="T8" fmla="*/ 228 w 241"/>
                <a:gd name="T9" fmla="*/ 72 h 288"/>
                <a:gd name="T10" fmla="*/ 230 w 241"/>
                <a:gd name="T11" fmla="*/ 161 h 288"/>
                <a:gd name="T12" fmla="*/ 167 w 241"/>
                <a:gd name="T13" fmla="*/ 226 h 288"/>
                <a:gd name="T14" fmla="*/ 137 w 241"/>
                <a:gd name="T15" fmla="*/ 235 h 288"/>
                <a:gd name="T16" fmla="*/ 137 w 241"/>
                <a:gd name="T17" fmla="*/ 235 h 288"/>
                <a:gd name="T18" fmla="*/ 136 w 241"/>
                <a:gd name="T19" fmla="*/ 236 h 288"/>
                <a:gd name="T20" fmla="*/ 52 w 241"/>
                <a:gd name="T21" fmla="*/ 273 h 288"/>
                <a:gd name="T22" fmla="*/ 16 w 241"/>
                <a:gd name="T23" fmla="*/ 238 h 288"/>
                <a:gd name="T24" fmla="*/ 15 w 241"/>
                <a:gd name="T25" fmla="*/ 189 h 288"/>
                <a:gd name="T26" fmla="*/ 20 w 241"/>
                <a:gd name="T27" fmla="*/ 179 h 288"/>
                <a:gd name="T28" fmla="*/ 13 w 241"/>
                <a:gd name="T29" fmla="*/ 165 h 288"/>
                <a:gd name="T30" fmla="*/ 11 w 241"/>
                <a:gd name="T31" fmla="*/ 76 h 288"/>
                <a:gd name="T32" fmla="*/ 75 w 241"/>
                <a:gd name="T33" fmla="*/ 1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288">
                  <a:moveTo>
                    <a:pt x="75" y="11"/>
                  </a:moveTo>
                  <a:cubicBezTo>
                    <a:pt x="75" y="11"/>
                    <a:pt x="91" y="5"/>
                    <a:pt x="104" y="2"/>
                  </a:cubicBezTo>
                  <a:cubicBezTo>
                    <a:pt x="117" y="0"/>
                    <a:pt x="144" y="2"/>
                    <a:pt x="163" y="9"/>
                  </a:cubicBezTo>
                  <a:cubicBezTo>
                    <a:pt x="173" y="13"/>
                    <a:pt x="181" y="18"/>
                    <a:pt x="190" y="24"/>
                  </a:cubicBezTo>
                  <a:cubicBezTo>
                    <a:pt x="207" y="36"/>
                    <a:pt x="220" y="53"/>
                    <a:pt x="228" y="72"/>
                  </a:cubicBezTo>
                  <a:cubicBezTo>
                    <a:pt x="240" y="100"/>
                    <a:pt x="241" y="132"/>
                    <a:pt x="230" y="161"/>
                  </a:cubicBezTo>
                  <a:cubicBezTo>
                    <a:pt x="219" y="190"/>
                    <a:pt x="196" y="214"/>
                    <a:pt x="167" y="226"/>
                  </a:cubicBezTo>
                  <a:cubicBezTo>
                    <a:pt x="137" y="235"/>
                    <a:pt x="137" y="235"/>
                    <a:pt x="137" y="235"/>
                  </a:cubicBezTo>
                  <a:cubicBezTo>
                    <a:pt x="137" y="235"/>
                    <a:pt x="137" y="235"/>
                    <a:pt x="137" y="235"/>
                  </a:cubicBezTo>
                  <a:cubicBezTo>
                    <a:pt x="137" y="235"/>
                    <a:pt x="137" y="236"/>
                    <a:pt x="136" y="236"/>
                  </a:cubicBezTo>
                  <a:cubicBezTo>
                    <a:pt x="124" y="267"/>
                    <a:pt x="84" y="288"/>
                    <a:pt x="52" y="273"/>
                  </a:cubicBezTo>
                  <a:cubicBezTo>
                    <a:pt x="36" y="265"/>
                    <a:pt x="23" y="255"/>
                    <a:pt x="16" y="238"/>
                  </a:cubicBezTo>
                  <a:cubicBezTo>
                    <a:pt x="10" y="223"/>
                    <a:pt x="9" y="205"/>
                    <a:pt x="15" y="189"/>
                  </a:cubicBezTo>
                  <a:cubicBezTo>
                    <a:pt x="17" y="186"/>
                    <a:pt x="18" y="182"/>
                    <a:pt x="20" y="179"/>
                  </a:cubicBezTo>
                  <a:cubicBezTo>
                    <a:pt x="18" y="174"/>
                    <a:pt x="15" y="170"/>
                    <a:pt x="13" y="165"/>
                  </a:cubicBezTo>
                  <a:cubicBezTo>
                    <a:pt x="1" y="137"/>
                    <a:pt x="0" y="104"/>
                    <a:pt x="11" y="76"/>
                  </a:cubicBezTo>
                  <a:cubicBezTo>
                    <a:pt x="23" y="47"/>
                    <a:pt x="46" y="23"/>
                    <a:pt x="75" y="11"/>
                  </a:cubicBezTo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533" y="1160"/>
              <a:ext cx="48" cy="65"/>
            </a:xfrm>
            <a:custGeom>
              <a:avLst/>
              <a:gdLst>
                <a:gd name="T0" fmla="*/ 20 w 40"/>
                <a:gd name="T1" fmla="*/ 0 h 54"/>
                <a:gd name="T2" fmla="*/ 18 w 40"/>
                <a:gd name="T3" fmla="*/ 0 h 54"/>
                <a:gd name="T4" fmla="*/ 3 w 40"/>
                <a:gd name="T5" fmla="*/ 31 h 54"/>
                <a:gd name="T6" fmla="*/ 26 w 40"/>
                <a:gd name="T7" fmla="*/ 54 h 54"/>
                <a:gd name="T8" fmla="*/ 29 w 40"/>
                <a:gd name="T9" fmla="*/ 54 h 54"/>
                <a:gd name="T10" fmla="*/ 32 w 40"/>
                <a:gd name="T11" fmla="*/ 28 h 54"/>
                <a:gd name="T12" fmla="*/ 20 w 4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4">
                  <a:moveTo>
                    <a:pt x="20" y="0"/>
                  </a:moveTo>
                  <a:cubicBezTo>
                    <a:pt x="20" y="0"/>
                    <a:pt x="19" y="0"/>
                    <a:pt x="18" y="0"/>
                  </a:cubicBezTo>
                  <a:cubicBezTo>
                    <a:pt x="7" y="3"/>
                    <a:pt x="0" y="17"/>
                    <a:pt x="3" y="31"/>
                  </a:cubicBezTo>
                  <a:cubicBezTo>
                    <a:pt x="6" y="45"/>
                    <a:pt x="16" y="54"/>
                    <a:pt x="26" y="54"/>
                  </a:cubicBezTo>
                  <a:cubicBezTo>
                    <a:pt x="27" y="54"/>
                    <a:pt x="28" y="54"/>
                    <a:pt x="29" y="54"/>
                  </a:cubicBezTo>
                  <a:cubicBezTo>
                    <a:pt x="40" y="51"/>
                    <a:pt x="35" y="43"/>
                    <a:pt x="32" y="28"/>
                  </a:cubicBezTo>
                  <a:cubicBezTo>
                    <a:pt x="29" y="15"/>
                    <a:pt x="29" y="0"/>
                    <a:pt x="20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674" y="1193"/>
              <a:ext cx="11" cy="15"/>
            </a:xfrm>
            <a:custGeom>
              <a:avLst/>
              <a:gdLst>
                <a:gd name="T0" fmla="*/ 0 w 9"/>
                <a:gd name="T1" fmla="*/ 13 h 13"/>
                <a:gd name="T2" fmla="*/ 9 w 9"/>
                <a:gd name="T3" fmla="*/ 0 h 13"/>
                <a:gd name="T4" fmla="*/ 0 w 9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3">
                  <a:moveTo>
                    <a:pt x="0" y="13"/>
                  </a:moveTo>
                  <a:cubicBezTo>
                    <a:pt x="1" y="10"/>
                    <a:pt x="4" y="4"/>
                    <a:pt x="9" y="0"/>
                  </a:cubicBezTo>
                  <a:cubicBezTo>
                    <a:pt x="6" y="6"/>
                    <a:pt x="3" y="11"/>
                    <a:pt x="0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627" y="1166"/>
              <a:ext cx="10" cy="24"/>
            </a:xfrm>
            <a:custGeom>
              <a:avLst/>
              <a:gdLst>
                <a:gd name="T0" fmla="*/ 7 w 8"/>
                <a:gd name="T1" fmla="*/ 17 h 20"/>
                <a:gd name="T2" fmla="*/ 3 w 8"/>
                <a:gd name="T3" fmla="*/ 20 h 20"/>
                <a:gd name="T4" fmla="*/ 1 w 8"/>
                <a:gd name="T5" fmla="*/ 18 h 20"/>
                <a:gd name="T6" fmla="*/ 7 w 8"/>
                <a:gd name="T7" fmla="*/ 0 h 20"/>
                <a:gd name="T8" fmla="*/ 7 w 8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0">
                  <a:moveTo>
                    <a:pt x="7" y="17"/>
                  </a:moveTo>
                  <a:cubicBezTo>
                    <a:pt x="5" y="20"/>
                    <a:pt x="4" y="20"/>
                    <a:pt x="3" y="20"/>
                  </a:cubicBezTo>
                  <a:cubicBezTo>
                    <a:pt x="2" y="20"/>
                    <a:pt x="2" y="19"/>
                    <a:pt x="1" y="18"/>
                  </a:cubicBezTo>
                  <a:cubicBezTo>
                    <a:pt x="0" y="15"/>
                    <a:pt x="1" y="7"/>
                    <a:pt x="7" y="0"/>
                  </a:cubicBezTo>
                  <a:cubicBezTo>
                    <a:pt x="8" y="6"/>
                    <a:pt x="8" y="12"/>
                    <a:pt x="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2567" y="1129"/>
              <a:ext cx="155" cy="220"/>
            </a:xfrm>
            <a:custGeom>
              <a:avLst/>
              <a:gdLst>
                <a:gd name="T0" fmla="*/ 26 w 129"/>
                <a:gd name="T1" fmla="*/ 85 h 183"/>
                <a:gd name="T2" fmla="*/ 0 w 129"/>
                <a:gd name="T3" fmla="*/ 166 h 183"/>
                <a:gd name="T4" fmla="*/ 9 w 129"/>
                <a:gd name="T5" fmla="*/ 169 h 183"/>
                <a:gd name="T6" fmla="*/ 36 w 129"/>
                <a:gd name="T7" fmla="*/ 84 h 183"/>
                <a:gd name="T8" fmla="*/ 35 w 129"/>
                <a:gd name="T9" fmla="*/ 82 h 183"/>
                <a:gd name="T10" fmla="*/ 34 w 129"/>
                <a:gd name="T11" fmla="*/ 14 h 183"/>
                <a:gd name="T12" fmla="*/ 48 w 129"/>
                <a:gd name="T13" fmla="*/ 14 h 183"/>
                <a:gd name="T14" fmla="*/ 53 w 129"/>
                <a:gd name="T15" fmla="*/ 20 h 183"/>
                <a:gd name="T16" fmla="*/ 53 w 129"/>
                <a:gd name="T17" fmla="*/ 20 h 183"/>
                <a:gd name="T18" fmla="*/ 42 w 129"/>
                <a:gd name="T19" fmla="*/ 53 h 183"/>
                <a:gd name="T20" fmla="*/ 53 w 129"/>
                <a:gd name="T21" fmla="*/ 61 h 183"/>
                <a:gd name="T22" fmla="*/ 66 w 129"/>
                <a:gd name="T23" fmla="*/ 51 h 183"/>
                <a:gd name="T24" fmla="*/ 65 w 129"/>
                <a:gd name="T25" fmla="*/ 23 h 183"/>
                <a:gd name="T26" fmla="*/ 86 w 129"/>
                <a:gd name="T27" fmla="*/ 21 h 183"/>
                <a:gd name="T28" fmla="*/ 100 w 129"/>
                <a:gd name="T29" fmla="*/ 40 h 183"/>
                <a:gd name="T30" fmla="*/ 99 w 129"/>
                <a:gd name="T31" fmla="*/ 40 h 183"/>
                <a:gd name="T32" fmla="*/ 79 w 129"/>
                <a:gd name="T33" fmla="*/ 69 h 183"/>
                <a:gd name="T34" fmla="*/ 85 w 129"/>
                <a:gd name="T35" fmla="*/ 77 h 183"/>
                <a:gd name="T36" fmla="*/ 107 w 129"/>
                <a:gd name="T37" fmla="*/ 55 h 183"/>
                <a:gd name="T38" fmla="*/ 109 w 129"/>
                <a:gd name="T39" fmla="*/ 48 h 183"/>
                <a:gd name="T40" fmla="*/ 114 w 129"/>
                <a:gd name="T41" fmla="*/ 50 h 183"/>
                <a:gd name="T42" fmla="*/ 116 w 129"/>
                <a:gd name="T43" fmla="*/ 65 h 183"/>
                <a:gd name="T44" fmla="*/ 74 w 129"/>
                <a:gd name="T45" fmla="*/ 94 h 183"/>
                <a:gd name="T46" fmla="*/ 71 w 129"/>
                <a:gd name="T47" fmla="*/ 95 h 183"/>
                <a:gd name="T48" fmla="*/ 11 w 129"/>
                <a:gd name="T49" fmla="*/ 177 h 183"/>
                <a:gd name="T50" fmla="*/ 18 w 129"/>
                <a:gd name="T51" fmla="*/ 183 h 183"/>
                <a:gd name="T52" fmla="*/ 76 w 129"/>
                <a:gd name="T53" fmla="*/ 104 h 183"/>
                <a:gd name="T54" fmla="*/ 125 w 129"/>
                <a:gd name="T55" fmla="*/ 68 h 183"/>
                <a:gd name="T56" fmla="*/ 120 w 129"/>
                <a:gd name="T57" fmla="*/ 43 h 183"/>
                <a:gd name="T58" fmla="*/ 109 w 129"/>
                <a:gd name="T59" fmla="*/ 38 h 183"/>
                <a:gd name="T60" fmla="*/ 89 w 129"/>
                <a:gd name="T61" fmla="*/ 12 h 183"/>
                <a:gd name="T62" fmla="*/ 61 w 129"/>
                <a:gd name="T63" fmla="*/ 14 h 183"/>
                <a:gd name="T64" fmla="*/ 54 w 129"/>
                <a:gd name="T65" fmla="*/ 7 h 183"/>
                <a:gd name="T66" fmla="*/ 30 w 129"/>
                <a:gd name="T67" fmla="*/ 5 h 183"/>
                <a:gd name="T68" fmla="*/ 26 w 129"/>
                <a:gd name="T69" fmla="*/ 85 h 183"/>
                <a:gd name="T70" fmla="*/ 98 w 129"/>
                <a:gd name="T71" fmla="*/ 53 h 183"/>
                <a:gd name="T72" fmla="*/ 89 w 129"/>
                <a:gd name="T73" fmla="*/ 66 h 183"/>
                <a:gd name="T74" fmla="*/ 98 w 129"/>
                <a:gd name="T75" fmla="*/ 53 h 183"/>
                <a:gd name="T76" fmla="*/ 57 w 129"/>
                <a:gd name="T77" fmla="*/ 31 h 183"/>
                <a:gd name="T78" fmla="*/ 57 w 129"/>
                <a:gd name="T79" fmla="*/ 48 h 183"/>
                <a:gd name="T80" fmla="*/ 53 w 129"/>
                <a:gd name="T81" fmla="*/ 51 h 183"/>
                <a:gd name="T82" fmla="*/ 51 w 129"/>
                <a:gd name="T83" fmla="*/ 49 h 183"/>
                <a:gd name="T84" fmla="*/ 57 w 129"/>
                <a:gd name="T85" fmla="*/ 3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9" h="183">
                  <a:moveTo>
                    <a:pt x="26" y="85"/>
                  </a:moveTo>
                  <a:cubicBezTo>
                    <a:pt x="0" y="166"/>
                    <a:pt x="0" y="166"/>
                    <a:pt x="0" y="166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28" y="67"/>
                    <a:pt x="14" y="25"/>
                    <a:pt x="34" y="14"/>
                  </a:cubicBezTo>
                  <a:cubicBezTo>
                    <a:pt x="40" y="11"/>
                    <a:pt x="44" y="11"/>
                    <a:pt x="48" y="14"/>
                  </a:cubicBezTo>
                  <a:cubicBezTo>
                    <a:pt x="50" y="16"/>
                    <a:pt x="52" y="18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43" y="30"/>
                    <a:pt x="39" y="45"/>
                    <a:pt x="42" y="53"/>
                  </a:cubicBezTo>
                  <a:cubicBezTo>
                    <a:pt x="44" y="58"/>
                    <a:pt x="48" y="61"/>
                    <a:pt x="53" y="61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4"/>
                    <a:pt x="68" y="33"/>
                    <a:pt x="65" y="23"/>
                  </a:cubicBezTo>
                  <a:cubicBezTo>
                    <a:pt x="70" y="20"/>
                    <a:pt x="77" y="18"/>
                    <a:pt x="86" y="21"/>
                  </a:cubicBezTo>
                  <a:cubicBezTo>
                    <a:pt x="95" y="25"/>
                    <a:pt x="99" y="31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87" y="46"/>
                    <a:pt x="79" y="61"/>
                    <a:pt x="79" y="69"/>
                  </a:cubicBezTo>
                  <a:cubicBezTo>
                    <a:pt x="80" y="73"/>
                    <a:pt x="82" y="76"/>
                    <a:pt x="85" y="77"/>
                  </a:cubicBezTo>
                  <a:cubicBezTo>
                    <a:pt x="94" y="79"/>
                    <a:pt x="103" y="68"/>
                    <a:pt x="107" y="55"/>
                  </a:cubicBezTo>
                  <a:cubicBezTo>
                    <a:pt x="108" y="53"/>
                    <a:pt x="109" y="50"/>
                    <a:pt x="109" y="48"/>
                  </a:cubicBezTo>
                  <a:cubicBezTo>
                    <a:pt x="111" y="48"/>
                    <a:pt x="112" y="49"/>
                    <a:pt x="114" y="50"/>
                  </a:cubicBezTo>
                  <a:cubicBezTo>
                    <a:pt x="119" y="54"/>
                    <a:pt x="118" y="61"/>
                    <a:pt x="116" y="65"/>
                  </a:cubicBezTo>
                  <a:cubicBezTo>
                    <a:pt x="111" y="79"/>
                    <a:pt x="93" y="94"/>
                    <a:pt x="74" y="94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8" y="183"/>
                    <a:pt x="18" y="183"/>
                    <a:pt x="18" y="18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100" y="102"/>
                    <a:pt x="119" y="85"/>
                    <a:pt x="125" y="68"/>
                  </a:cubicBezTo>
                  <a:cubicBezTo>
                    <a:pt x="129" y="58"/>
                    <a:pt x="127" y="49"/>
                    <a:pt x="120" y="43"/>
                  </a:cubicBezTo>
                  <a:cubicBezTo>
                    <a:pt x="117" y="40"/>
                    <a:pt x="113" y="38"/>
                    <a:pt x="109" y="38"/>
                  </a:cubicBezTo>
                  <a:cubicBezTo>
                    <a:pt x="108" y="27"/>
                    <a:pt x="103" y="18"/>
                    <a:pt x="89" y="12"/>
                  </a:cubicBezTo>
                  <a:cubicBezTo>
                    <a:pt x="79" y="8"/>
                    <a:pt x="69" y="9"/>
                    <a:pt x="61" y="14"/>
                  </a:cubicBezTo>
                  <a:cubicBezTo>
                    <a:pt x="59" y="11"/>
                    <a:pt x="57" y="9"/>
                    <a:pt x="54" y="7"/>
                  </a:cubicBezTo>
                  <a:cubicBezTo>
                    <a:pt x="47" y="1"/>
                    <a:pt x="38" y="0"/>
                    <a:pt x="30" y="5"/>
                  </a:cubicBezTo>
                  <a:cubicBezTo>
                    <a:pt x="0" y="22"/>
                    <a:pt x="21" y="74"/>
                    <a:pt x="26" y="85"/>
                  </a:cubicBezTo>
                  <a:moveTo>
                    <a:pt x="98" y="53"/>
                  </a:moveTo>
                  <a:cubicBezTo>
                    <a:pt x="95" y="59"/>
                    <a:pt x="92" y="64"/>
                    <a:pt x="89" y="66"/>
                  </a:cubicBezTo>
                  <a:cubicBezTo>
                    <a:pt x="90" y="63"/>
                    <a:pt x="93" y="57"/>
                    <a:pt x="98" y="53"/>
                  </a:cubicBezTo>
                  <a:moveTo>
                    <a:pt x="57" y="31"/>
                  </a:moveTo>
                  <a:cubicBezTo>
                    <a:pt x="58" y="37"/>
                    <a:pt x="58" y="43"/>
                    <a:pt x="57" y="48"/>
                  </a:cubicBezTo>
                  <a:cubicBezTo>
                    <a:pt x="55" y="51"/>
                    <a:pt x="54" y="51"/>
                    <a:pt x="53" y="51"/>
                  </a:cubicBezTo>
                  <a:cubicBezTo>
                    <a:pt x="52" y="51"/>
                    <a:pt x="52" y="50"/>
                    <a:pt x="51" y="49"/>
                  </a:cubicBezTo>
                  <a:cubicBezTo>
                    <a:pt x="50" y="46"/>
                    <a:pt x="51" y="38"/>
                    <a:pt x="57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2512" y="1296"/>
              <a:ext cx="132" cy="125"/>
            </a:xfrm>
            <a:custGeom>
              <a:avLst/>
              <a:gdLst>
                <a:gd name="T0" fmla="*/ 2 w 110"/>
                <a:gd name="T1" fmla="*/ 53 h 104"/>
                <a:gd name="T2" fmla="*/ 6 w 110"/>
                <a:gd name="T3" fmla="*/ 57 h 104"/>
                <a:gd name="T4" fmla="*/ 30 w 110"/>
                <a:gd name="T5" fmla="*/ 97 h 104"/>
                <a:gd name="T6" fmla="*/ 71 w 110"/>
                <a:gd name="T7" fmla="*/ 88 h 104"/>
                <a:gd name="T8" fmla="*/ 76 w 110"/>
                <a:gd name="T9" fmla="*/ 89 h 104"/>
                <a:gd name="T10" fmla="*/ 86 w 110"/>
                <a:gd name="T11" fmla="*/ 76 h 104"/>
                <a:gd name="T12" fmla="*/ 95 w 110"/>
                <a:gd name="T13" fmla="*/ 64 h 104"/>
                <a:gd name="T14" fmla="*/ 95 w 110"/>
                <a:gd name="T15" fmla="*/ 64 h 104"/>
                <a:gd name="T16" fmla="*/ 107 w 110"/>
                <a:gd name="T17" fmla="*/ 45 h 104"/>
                <a:gd name="T18" fmla="*/ 18 w 110"/>
                <a:gd name="T19" fmla="*/ 0 h 104"/>
                <a:gd name="T20" fmla="*/ 9 w 110"/>
                <a:gd name="T21" fmla="*/ 22 h 104"/>
                <a:gd name="T22" fmla="*/ 6 w 110"/>
                <a:gd name="T23" fmla="*/ 37 h 104"/>
                <a:gd name="T24" fmla="*/ 2 w 110"/>
                <a:gd name="T25" fmla="*/ 53 h 104"/>
                <a:gd name="T26" fmla="*/ 10 w 110"/>
                <a:gd name="T27" fmla="*/ 34 h 104"/>
                <a:gd name="T28" fmla="*/ 8 w 110"/>
                <a:gd name="T29" fmla="*/ 35 h 104"/>
                <a:gd name="T30" fmla="*/ 10 w 110"/>
                <a:gd name="T31" fmla="*/ 34 h 104"/>
                <a:gd name="T32" fmla="*/ 6 w 110"/>
                <a:gd name="T33" fmla="*/ 39 h 104"/>
                <a:gd name="T34" fmla="*/ 10 w 110"/>
                <a:gd name="T35" fmla="*/ 44 h 104"/>
                <a:gd name="T36" fmla="*/ 6 w 110"/>
                <a:gd name="T37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104">
                  <a:moveTo>
                    <a:pt x="2" y="53"/>
                  </a:moveTo>
                  <a:cubicBezTo>
                    <a:pt x="4" y="54"/>
                    <a:pt x="5" y="56"/>
                    <a:pt x="6" y="57"/>
                  </a:cubicBezTo>
                  <a:cubicBezTo>
                    <a:pt x="4" y="74"/>
                    <a:pt x="15" y="89"/>
                    <a:pt x="30" y="97"/>
                  </a:cubicBezTo>
                  <a:cubicBezTo>
                    <a:pt x="44" y="104"/>
                    <a:pt x="61" y="99"/>
                    <a:pt x="71" y="88"/>
                  </a:cubicBezTo>
                  <a:cubicBezTo>
                    <a:pt x="74" y="89"/>
                    <a:pt x="76" y="89"/>
                    <a:pt x="76" y="89"/>
                  </a:cubicBezTo>
                  <a:cubicBezTo>
                    <a:pt x="83" y="85"/>
                    <a:pt x="85" y="80"/>
                    <a:pt x="86" y="76"/>
                  </a:cubicBezTo>
                  <a:cubicBezTo>
                    <a:pt x="92" y="72"/>
                    <a:pt x="95" y="68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110" y="55"/>
                    <a:pt x="107" y="45"/>
                    <a:pt x="107" y="45"/>
                  </a:cubicBezTo>
                  <a:cubicBezTo>
                    <a:pt x="51" y="37"/>
                    <a:pt x="18" y="0"/>
                    <a:pt x="18" y="0"/>
                  </a:cubicBezTo>
                  <a:cubicBezTo>
                    <a:pt x="6" y="6"/>
                    <a:pt x="9" y="21"/>
                    <a:pt x="9" y="22"/>
                  </a:cubicBezTo>
                  <a:cubicBezTo>
                    <a:pt x="5" y="27"/>
                    <a:pt x="5" y="34"/>
                    <a:pt x="6" y="37"/>
                  </a:cubicBezTo>
                  <a:cubicBezTo>
                    <a:pt x="0" y="43"/>
                    <a:pt x="2" y="53"/>
                    <a:pt x="2" y="53"/>
                  </a:cubicBezTo>
                  <a:close/>
                  <a:moveTo>
                    <a:pt x="10" y="34"/>
                  </a:moveTo>
                  <a:cubicBezTo>
                    <a:pt x="9" y="34"/>
                    <a:pt x="8" y="35"/>
                    <a:pt x="8" y="35"/>
                  </a:cubicBezTo>
                  <a:cubicBezTo>
                    <a:pt x="8" y="35"/>
                    <a:pt x="9" y="34"/>
                    <a:pt x="10" y="34"/>
                  </a:cubicBezTo>
                  <a:close/>
                  <a:moveTo>
                    <a:pt x="6" y="39"/>
                  </a:moveTo>
                  <a:cubicBezTo>
                    <a:pt x="7" y="40"/>
                    <a:pt x="9" y="42"/>
                    <a:pt x="10" y="44"/>
                  </a:cubicBezTo>
                  <a:cubicBezTo>
                    <a:pt x="9" y="42"/>
                    <a:pt x="7" y="40"/>
                    <a:pt x="6" y="39"/>
                  </a:cubicBezTo>
                  <a:close/>
                </a:path>
              </a:pathLst>
            </a:custGeom>
            <a:solidFill>
              <a:srgbClr val="34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2638" y="1059"/>
              <a:ext cx="162" cy="174"/>
            </a:xfrm>
            <a:custGeom>
              <a:avLst/>
              <a:gdLst>
                <a:gd name="T0" fmla="*/ 50 w 135"/>
                <a:gd name="T1" fmla="*/ 106 h 144"/>
                <a:gd name="T2" fmla="*/ 48 w 135"/>
                <a:gd name="T3" fmla="*/ 113 h 144"/>
                <a:gd name="T4" fmla="*/ 39 w 135"/>
                <a:gd name="T5" fmla="*/ 129 h 144"/>
                <a:gd name="T6" fmla="*/ 49 w 135"/>
                <a:gd name="T7" fmla="*/ 136 h 144"/>
                <a:gd name="T8" fmla="*/ 57 w 135"/>
                <a:gd name="T9" fmla="*/ 123 h 144"/>
                <a:gd name="T10" fmla="*/ 55 w 135"/>
                <a:gd name="T11" fmla="*/ 108 h 144"/>
                <a:gd name="T12" fmla="*/ 50 w 135"/>
                <a:gd name="T13" fmla="*/ 106 h 144"/>
                <a:gd name="T14" fmla="*/ 17 w 135"/>
                <a:gd name="T15" fmla="*/ 78 h 144"/>
                <a:gd name="T16" fmla="*/ 7 w 135"/>
                <a:gd name="T17" fmla="*/ 80 h 144"/>
                <a:gd name="T18" fmla="*/ 14 w 135"/>
                <a:gd name="T19" fmla="*/ 98 h 144"/>
                <a:gd name="T20" fmla="*/ 24 w 135"/>
                <a:gd name="T21" fmla="*/ 114 h 144"/>
                <a:gd name="T22" fmla="*/ 40 w 135"/>
                <a:gd name="T23" fmla="*/ 98 h 144"/>
                <a:gd name="T24" fmla="*/ 41 w 135"/>
                <a:gd name="T25" fmla="*/ 98 h 144"/>
                <a:gd name="T26" fmla="*/ 27 w 135"/>
                <a:gd name="T27" fmla="*/ 79 h 144"/>
                <a:gd name="T28" fmla="*/ 17 w 135"/>
                <a:gd name="T29" fmla="*/ 78 h 144"/>
                <a:gd name="T30" fmla="*/ 51 w 135"/>
                <a:gd name="T31" fmla="*/ 0 h 144"/>
                <a:gd name="T32" fmla="*/ 31 w 135"/>
                <a:gd name="T33" fmla="*/ 5 h 144"/>
                <a:gd name="T34" fmla="*/ 5 w 135"/>
                <a:gd name="T35" fmla="*/ 70 h 144"/>
                <a:gd name="T36" fmla="*/ 18 w 135"/>
                <a:gd name="T37" fmla="*/ 68 h 144"/>
                <a:gd name="T38" fmla="*/ 30 w 135"/>
                <a:gd name="T39" fmla="*/ 70 h 144"/>
                <a:gd name="T40" fmla="*/ 50 w 135"/>
                <a:gd name="T41" fmla="*/ 96 h 144"/>
                <a:gd name="T42" fmla="*/ 61 w 135"/>
                <a:gd name="T43" fmla="*/ 101 h 144"/>
                <a:gd name="T44" fmla="*/ 66 w 135"/>
                <a:gd name="T45" fmla="*/ 126 h 144"/>
                <a:gd name="T46" fmla="*/ 58 w 135"/>
                <a:gd name="T47" fmla="*/ 140 h 144"/>
                <a:gd name="T48" fmla="*/ 79 w 135"/>
                <a:gd name="T49" fmla="*/ 144 h 144"/>
                <a:gd name="T50" fmla="*/ 99 w 135"/>
                <a:gd name="T51" fmla="*/ 139 h 144"/>
                <a:gd name="T52" fmla="*/ 116 w 135"/>
                <a:gd name="T53" fmla="*/ 46 h 144"/>
                <a:gd name="T54" fmla="*/ 51 w 135"/>
                <a:gd name="T5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5" h="144">
                  <a:moveTo>
                    <a:pt x="50" y="106"/>
                  </a:moveTo>
                  <a:cubicBezTo>
                    <a:pt x="50" y="108"/>
                    <a:pt x="49" y="111"/>
                    <a:pt x="48" y="113"/>
                  </a:cubicBezTo>
                  <a:cubicBezTo>
                    <a:pt x="46" y="119"/>
                    <a:pt x="43" y="125"/>
                    <a:pt x="39" y="129"/>
                  </a:cubicBezTo>
                  <a:cubicBezTo>
                    <a:pt x="42" y="132"/>
                    <a:pt x="46" y="134"/>
                    <a:pt x="49" y="136"/>
                  </a:cubicBezTo>
                  <a:cubicBezTo>
                    <a:pt x="53" y="132"/>
                    <a:pt x="56" y="127"/>
                    <a:pt x="57" y="123"/>
                  </a:cubicBezTo>
                  <a:cubicBezTo>
                    <a:pt x="59" y="119"/>
                    <a:pt x="60" y="112"/>
                    <a:pt x="55" y="108"/>
                  </a:cubicBezTo>
                  <a:cubicBezTo>
                    <a:pt x="53" y="107"/>
                    <a:pt x="52" y="106"/>
                    <a:pt x="50" y="106"/>
                  </a:cubicBezTo>
                  <a:moveTo>
                    <a:pt x="17" y="78"/>
                  </a:moveTo>
                  <a:cubicBezTo>
                    <a:pt x="13" y="78"/>
                    <a:pt x="10" y="79"/>
                    <a:pt x="7" y="80"/>
                  </a:cubicBezTo>
                  <a:cubicBezTo>
                    <a:pt x="9" y="86"/>
                    <a:pt x="11" y="92"/>
                    <a:pt x="14" y="98"/>
                  </a:cubicBezTo>
                  <a:cubicBezTo>
                    <a:pt x="17" y="104"/>
                    <a:pt x="20" y="109"/>
                    <a:pt x="24" y="114"/>
                  </a:cubicBezTo>
                  <a:cubicBezTo>
                    <a:pt x="28" y="108"/>
                    <a:pt x="33" y="101"/>
                    <a:pt x="40" y="98"/>
                  </a:cubicBezTo>
                  <a:cubicBezTo>
                    <a:pt x="40" y="98"/>
                    <a:pt x="40" y="98"/>
                    <a:pt x="41" y="98"/>
                  </a:cubicBezTo>
                  <a:cubicBezTo>
                    <a:pt x="40" y="89"/>
                    <a:pt x="36" y="83"/>
                    <a:pt x="27" y="79"/>
                  </a:cubicBezTo>
                  <a:cubicBezTo>
                    <a:pt x="23" y="78"/>
                    <a:pt x="20" y="78"/>
                    <a:pt x="17" y="78"/>
                  </a:cubicBezTo>
                  <a:moveTo>
                    <a:pt x="51" y="0"/>
                  </a:moveTo>
                  <a:cubicBezTo>
                    <a:pt x="44" y="0"/>
                    <a:pt x="37" y="2"/>
                    <a:pt x="31" y="5"/>
                  </a:cubicBezTo>
                  <a:cubicBezTo>
                    <a:pt x="10" y="16"/>
                    <a:pt x="0" y="42"/>
                    <a:pt x="5" y="70"/>
                  </a:cubicBezTo>
                  <a:cubicBezTo>
                    <a:pt x="9" y="69"/>
                    <a:pt x="13" y="68"/>
                    <a:pt x="18" y="68"/>
                  </a:cubicBezTo>
                  <a:cubicBezTo>
                    <a:pt x="22" y="68"/>
                    <a:pt x="26" y="69"/>
                    <a:pt x="30" y="70"/>
                  </a:cubicBezTo>
                  <a:cubicBezTo>
                    <a:pt x="44" y="76"/>
                    <a:pt x="49" y="85"/>
                    <a:pt x="50" y="96"/>
                  </a:cubicBezTo>
                  <a:cubicBezTo>
                    <a:pt x="54" y="96"/>
                    <a:pt x="58" y="98"/>
                    <a:pt x="61" y="101"/>
                  </a:cubicBezTo>
                  <a:cubicBezTo>
                    <a:pt x="68" y="107"/>
                    <a:pt x="70" y="116"/>
                    <a:pt x="66" y="126"/>
                  </a:cubicBezTo>
                  <a:cubicBezTo>
                    <a:pt x="65" y="131"/>
                    <a:pt x="62" y="136"/>
                    <a:pt x="58" y="140"/>
                  </a:cubicBezTo>
                  <a:cubicBezTo>
                    <a:pt x="65" y="143"/>
                    <a:pt x="72" y="144"/>
                    <a:pt x="79" y="144"/>
                  </a:cubicBezTo>
                  <a:cubicBezTo>
                    <a:pt x="86" y="144"/>
                    <a:pt x="93" y="143"/>
                    <a:pt x="99" y="139"/>
                  </a:cubicBezTo>
                  <a:cubicBezTo>
                    <a:pt x="127" y="125"/>
                    <a:pt x="135" y="83"/>
                    <a:pt x="116" y="46"/>
                  </a:cubicBezTo>
                  <a:cubicBezTo>
                    <a:pt x="101" y="18"/>
                    <a:pt x="75" y="0"/>
                    <a:pt x="5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675" y="1193"/>
              <a:ext cx="10" cy="14"/>
            </a:xfrm>
            <a:custGeom>
              <a:avLst/>
              <a:gdLst>
                <a:gd name="T0" fmla="*/ 8 w 8"/>
                <a:gd name="T1" fmla="*/ 0 h 12"/>
                <a:gd name="T2" fmla="*/ 0 w 8"/>
                <a:gd name="T3" fmla="*/ 11 h 12"/>
                <a:gd name="T4" fmla="*/ 1 w 8"/>
                <a:gd name="T5" fmla="*/ 12 h 12"/>
                <a:gd name="T6" fmla="*/ 8 w 8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">
                  <a:moveTo>
                    <a:pt x="8" y="0"/>
                  </a:moveTo>
                  <a:cubicBezTo>
                    <a:pt x="4" y="3"/>
                    <a:pt x="1" y="8"/>
                    <a:pt x="0" y="11"/>
                  </a:cubicBezTo>
                  <a:cubicBezTo>
                    <a:pt x="0" y="11"/>
                    <a:pt x="1" y="11"/>
                    <a:pt x="1" y="12"/>
                  </a:cubicBezTo>
                  <a:cubicBezTo>
                    <a:pt x="3" y="9"/>
                    <a:pt x="6" y="5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644" y="1141"/>
              <a:ext cx="78" cy="87"/>
            </a:xfrm>
            <a:custGeom>
              <a:avLst/>
              <a:gdLst>
                <a:gd name="T0" fmla="*/ 13 w 65"/>
                <a:gd name="T1" fmla="*/ 0 h 72"/>
                <a:gd name="T2" fmla="*/ 0 w 65"/>
                <a:gd name="T3" fmla="*/ 2 h 72"/>
                <a:gd name="T4" fmla="*/ 2 w 65"/>
                <a:gd name="T5" fmla="*/ 12 h 72"/>
                <a:gd name="T6" fmla="*/ 12 w 65"/>
                <a:gd name="T7" fmla="*/ 10 h 72"/>
                <a:gd name="T8" fmla="*/ 22 w 65"/>
                <a:gd name="T9" fmla="*/ 11 h 72"/>
                <a:gd name="T10" fmla="*/ 36 w 65"/>
                <a:gd name="T11" fmla="*/ 30 h 72"/>
                <a:gd name="T12" fmla="*/ 35 w 65"/>
                <a:gd name="T13" fmla="*/ 30 h 72"/>
                <a:gd name="T14" fmla="*/ 19 w 65"/>
                <a:gd name="T15" fmla="*/ 46 h 72"/>
                <a:gd name="T16" fmla="*/ 26 w 65"/>
                <a:gd name="T17" fmla="*/ 54 h 72"/>
                <a:gd name="T18" fmla="*/ 34 w 65"/>
                <a:gd name="T19" fmla="*/ 43 h 72"/>
                <a:gd name="T20" fmla="*/ 34 w 65"/>
                <a:gd name="T21" fmla="*/ 43 h 72"/>
                <a:gd name="T22" fmla="*/ 27 w 65"/>
                <a:gd name="T23" fmla="*/ 55 h 72"/>
                <a:gd name="T24" fmla="*/ 34 w 65"/>
                <a:gd name="T25" fmla="*/ 61 h 72"/>
                <a:gd name="T26" fmla="*/ 43 w 65"/>
                <a:gd name="T27" fmla="*/ 45 h 72"/>
                <a:gd name="T28" fmla="*/ 45 w 65"/>
                <a:gd name="T29" fmla="*/ 38 h 72"/>
                <a:gd name="T30" fmla="*/ 50 w 65"/>
                <a:gd name="T31" fmla="*/ 40 h 72"/>
                <a:gd name="T32" fmla="*/ 52 w 65"/>
                <a:gd name="T33" fmla="*/ 55 h 72"/>
                <a:gd name="T34" fmla="*/ 44 w 65"/>
                <a:gd name="T35" fmla="*/ 68 h 72"/>
                <a:gd name="T36" fmla="*/ 53 w 65"/>
                <a:gd name="T37" fmla="*/ 72 h 72"/>
                <a:gd name="T38" fmla="*/ 61 w 65"/>
                <a:gd name="T39" fmla="*/ 58 h 72"/>
                <a:gd name="T40" fmla="*/ 56 w 65"/>
                <a:gd name="T41" fmla="*/ 33 h 72"/>
                <a:gd name="T42" fmla="*/ 45 w 65"/>
                <a:gd name="T43" fmla="*/ 28 h 72"/>
                <a:gd name="T44" fmla="*/ 25 w 65"/>
                <a:gd name="T45" fmla="*/ 2 h 72"/>
                <a:gd name="T46" fmla="*/ 13 w 65"/>
                <a:gd name="T4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72">
                  <a:moveTo>
                    <a:pt x="13" y="0"/>
                  </a:moveTo>
                  <a:cubicBezTo>
                    <a:pt x="8" y="0"/>
                    <a:pt x="4" y="1"/>
                    <a:pt x="0" y="2"/>
                  </a:cubicBezTo>
                  <a:cubicBezTo>
                    <a:pt x="0" y="6"/>
                    <a:pt x="1" y="9"/>
                    <a:pt x="2" y="12"/>
                  </a:cubicBezTo>
                  <a:cubicBezTo>
                    <a:pt x="5" y="11"/>
                    <a:pt x="8" y="10"/>
                    <a:pt x="12" y="10"/>
                  </a:cubicBezTo>
                  <a:cubicBezTo>
                    <a:pt x="15" y="10"/>
                    <a:pt x="18" y="10"/>
                    <a:pt x="22" y="11"/>
                  </a:cubicBezTo>
                  <a:cubicBezTo>
                    <a:pt x="31" y="15"/>
                    <a:pt x="35" y="21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28" y="33"/>
                    <a:pt x="23" y="40"/>
                    <a:pt x="19" y="46"/>
                  </a:cubicBezTo>
                  <a:cubicBezTo>
                    <a:pt x="21" y="49"/>
                    <a:pt x="24" y="51"/>
                    <a:pt x="26" y="54"/>
                  </a:cubicBezTo>
                  <a:cubicBezTo>
                    <a:pt x="27" y="51"/>
                    <a:pt x="30" y="46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8"/>
                    <a:pt x="29" y="52"/>
                    <a:pt x="27" y="55"/>
                  </a:cubicBezTo>
                  <a:cubicBezTo>
                    <a:pt x="29" y="57"/>
                    <a:pt x="32" y="59"/>
                    <a:pt x="34" y="61"/>
                  </a:cubicBezTo>
                  <a:cubicBezTo>
                    <a:pt x="38" y="57"/>
                    <a:pt x="41" y="51"/>
                    <a:pt x="43" y="45"/>
                  </a:cubicBezTo>
                  <a:cubicBezTo>
                    <a:pt x="44" y="43"/>
                    <a:pt x="45" y="40"/>
                    <a:pt x="45" y="38"/>
                  </a:cubicBezTo>
                  <a:cubicBezTo>
                    <a:pt x="47" y="38"/>
                    <a:pt x="48" y="39"/>
                    <a:pt x="50" y="40"/>
                  </a:cubicBezTo>
                  <a:cubicBezTo>
                    <a:pt x="55" y="44"/>
                    <a:pt x="54" y="51"/>
                    <a:pt x="52" y="55"/>
                  </a:cubicBezTo>
                  <a:cubicBezTo>
                    <a:pt x="51" y="59"/>
                    <a:pt x="48" y="64"/>
                    <a:pt x="44" y="68"/>
                  </a:cubicBezTo>
                  <a:cubicBezTo>
                    <a:pt x="47" y="70"/>
                    <a:pt x="50" y="71"/>
                    <a:pt x="53" y="72"/>
                  </a:cubicBezTo>
                  <a:cubicBezTo>
                    <a:pt x="57" y="68"/>
                    <a:pt x="60" y="63"/>
                    <a:pt x="61" y="58"/>
                  </a:cubicBezTo>
                  <a:cubicBezTo>
                    <a:pt x="65" y="48"/>
                    <a:pt x="63" y="39"/>
                    <a:pt x="56" y="33"/>
                  </a:cubicBezTo>
                  <a:cubicBezTo>
                    <a:pt x="53" y="30"/>
                    <a:pt x="49" y="28"/>
                    <a:pt x="45" y="28"/>
                  </a:cubicBezTo>
                  <a:cubicBezTo>
                    <a:pt x="44" y="17"/>
                    <a:pt x="39" y="8"/>
                    <a:pt x="25" y="2"/>
                  </a:cubicBezTo>
                  <a:cubicBezTo>
                    <a:pt x="21" y="1"/>
                    <a:pt x="17" y="0"/>
                    <a:pt x="1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2853" y="1207"/>
              <a:ext cx="74" cy="27"/>
            </a:xfrm>
            <a:custGeom>
              <a:avLst/>
              <a:gdLst>
                <a:gd name="T0" fmla="*/ 69 w 74"/>
                <a:gd name="T1" fmla="*/ 27 h 27"/>
                <a:gd name="T2" fmla="*/ 0 w 74"/>
                <a:gd name="T3" fmla="*/ 0 h 27"/>
                <a:gd name="T4" fmla="*/ 74 w 74"/>
                <a:gd name="T5" fmla="*/ 4 h 27"/>
                <a:gd name="T6" fmla="*/ 69 w 7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27">
                  <a:moveTo>
                    <a:pt x="69" y="27"/>
                  </a:moveTo>
                  <a:lnTo>
                    <a:pt x="0" y="0"/>
                  </a:lnTo>
                  <a:lnTo>
                    <a:pt x="74" y="4"/>
                  </a:lnTo>
                  <a:lnTo>
                    <a:pt x="69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2821" y="1000"/>
              <a:ext cx="72" cy="64"/>
            </a:xfrm>
            <a:custGeom>
              <a:avLst/>
              <a:gdLst>
                <a:gd name="T0" fmla="*/ 72 w 72"/>
                <a:gd name="T1" fmla="*/ 18 h 64"/>
                <a:gd name="T2" fmla="*/ 0 w 72"/>
                <a:gd name="T3" fmla="*/ 64 h 64"/>
                <a:gd name="T4" fmla="*/ 58 w 72"/>
                <a:gd name="T5" fmla="*/ 0 h 64"/>
                <a:gd name="T6" fmla="*/ 72 w 72"/>
                <a:gd name="T7" fmla="*/ 1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4">
                  <a:moveTo>
                    <a:pt x="72" y="18"/>
                  </a:moveTo>
                  <a:lnTo>
                    <a:pt x="0" y="64"/>
                  </a:lnTo>
                  <a:lnTo>
                    <a:pt x="58" y="0"/>
                  </a:lnTo>
                  <a:lnTo>
                    <a:pt x="72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652" y="874"/>
              <a:ext cx="23" cy="93"/>
            </a:xfrm>
            <a:custGeom>
              <a:avLst/>
              <a:gdLst>
                <a:gd name="T0" fmla="*/ 23 w 23"/>
                <a:gd name="T1" fmla="*/ 2 h 93"/>
                <a:gd name="T2" fmla="*/ 3 w 23"/>
                <a:gd name="T3" fmla="*/ 93 h 93"/>
                <a:gd name="T4" fmla="*/ 0 w 23"/>
                <a:gd name="T5" fmla="*/ 0 h 93"/>
                <a:gd name="T6" fmla="*/ 23 w 23"/>
                <a:gd name="T7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93">
                  <a:moveTo>
                    <a:pt x="23" y="2"/>
                  </a:moveTo>
                  <a:lnTo>
                    <a:pt x="3" y="93"/>
                  </a:lnTo>
                  <a:lnTo>
                    <a:pt x="0" y="0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2430" y="969"/>
              <a:ext cx="67" cy="73"/>
            </a:xfrm>
            <a:custGeom>
              <a:avLst/>
              <a:gdLst>
                <a:gd name="T0" fmla="*/ 17 w 67"/>
                <a:gd name="T1" fmla="*/ 0 h 73"/>
                <a:gd name="T2" fmla="*/ 67 w 67"/>
                <a:gd name="T3" fmla="*/ 73 h 73"/>
                <a:gd name="T4" fmla="*/ 0 w 67"/>
                <a:gd name="T5" fmla="*/ 16 h 73"/>
                <a:gd name="T6" fmla="*/ 17 w 67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73">
                  <a:moveTo>
                    <a:pt x="17" y="0"/>
                  </a:moveTo>
                  <a:lnTo>
                    <a:pt x="67" y="73"/>
                  </a:lnTo>
                  <a:lnTo>
                    <a:pt x="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2829" y="1104"/>
              <a:ext cx="50" cy="24"/>
            </a:xfrm>
            <a:custGeom>
              <a:avLst/>
              <a:gdLst>
                <a:gd name="T0" fmla="*/ 50 w 50"/>
                <a:gd name="T1" fmla="*/ 23 h 24"/>
                <a:gd name="T2" fmla="*/ 0 w 50"/>
                <a:gd name="T3" fmla="*/ 24 h 24"/>
                <a:gd name="T4" fmla="*/ 44 w 50"/>
                <a:gd name="T5" fmla="*/ 0 h 24"/>
                <a:gd name="T6" fmla="*/ 50 w 50"/>
                <a:gd name="T7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4">
                  <a:moveTo>
                    <a:pt x="50" y="23"/>
                  </a:moveTo>
                  <a:lnTo>
                    <a:pt x="0" y="24"/>
                  </a:lnTo>
                  <a:lnTo>
                    <a:pt x="44" y="0"/>
                  </a:lnTo>
                  <a:lnTo>
                    <a:pt x="50" y="2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2720" y="955"/>
              <a:ext cx="32" cy="51"/>
            </a:xfrm>
            <a:custGeom>
              <a:avLst/>
              <a:gdLst>
                <a:gd name="T0" fmla="*/ 32 w 32"/>
                <a:gd name="T1" fmla="*/ 9 h 51"/>
                <a:gd name="T2" fmla="*/ 0 w 32"/>
                <a:gd name="T3" fmla="*/ 51 h 51"/>
                <a:gd name="T4" fmla="*/ 12 w 32"/>
                <a:gd name="T5" fmla="*/ 0 h 51"/>
                <a:gd name="T6" fmla="*/ 32 w 32"/>
                <a:gd name="T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51">
                  <a:moveTo>
                    <a:pt x="32" y="9"/>
                  </a:moveTo>
                  <a:lnTo>
                    <a:pt x="0" y="51"/>
                  </a:lnTo>
                  <a:lnTo>
                    <a:pt x="12" y="0"/>
                  </a:lnTo>
                  <a:lnTo>
                    <a:pt x="32" y="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2521" y="967"/>
              <a:ext cx="34" cy="38"/>
            </a:xfrm>
            <a:custGeom>
              <a:avLst/>
              <a:gdLst>
                <a:gd name="T0" fmla="*/ 18 w 34"/>
                <a:gd name="T1" fmla="*/ 0 h 38"/>
                <a:gd name="T2" fmla="*/ 34 w 34"/>
                <a:gd name="T3" fmla="*/ 38 h 38"/>
                <a:gd name="T4" fmla="*/ 0 w 34"/>
                <a:gd name="T5" fmla="*/ 14 h 38"/>
                <a:gd name="T6" fmla="*/ 18 w 34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8">
                  <a:moveTo>
                    <a:pt x="18" y="0"/>
                  </a:moveTo>
                  <a:lnTo>
                    <a:pt x="34" y="38"/>
                  </a:lnTo>
                  <a:lnTo>
                    <a:pt x="0" y="1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2436" y="1111"/>
              <a:ext cx="42" cy="23"/>
            </a:xfrm>
            <a:custGeom>
              <a:avLst/>
              <a:gdLst>
                <a:gd name="T0" fmla="*/ 1 w 42"/>
                <a:gd name="T1" fmla="*/ 0 h 23"/>
                <a:gd name="T2" fmla="*/ 42 w 42"/>
                <a:gd name="T3" fmla="*/ 13 h 23"/>
                <a:gd name="T4" fmla="*/ 0 w 42"/>
                <a:gd name="T5" fmla="*/ 23 h 23"/>
                <a:gd name="T6" fmla="*/ 1 w 42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3">
                  <a:moveTo>
                    <a:pt x="1" y="0"/>
                  </a:moveTo>
                  <a:lnTo>
                    <a:pt x="42" y="13"/>
                  </a:lnTo>
                  <a:lnTo>
                    <a:pt x="0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2790" y="1295"/>
              <a:ext cx="37" cy="51"/>
            </a:xfrm>
            <a:custGeom>
              <a:avLst/>
              <a:gdLst>
                <a:gd name="T0" fmla="*/ 16 w 37"/>
                <a:gd name="T1" fmla="*/ 51 h 51"/>
                <a:gd name="T2" fmla="*/ 0 w 37"/>
                <a:gd name="T3" fmla="*/ 0 h 51"/>
                <a:gd name="T4" fmla="*/ 37 w 37"/>
                <a:gd name="T5" fmla="*/ 39 h 51"/>
                <a:gd name="T6" fmla="*/ 16 w 37"/>
                <a:gd name="T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51">
                  <a:moveTo>
                    <a:pt x="16" y="51"/>
                  </a:moveTo>
                  <a:lnTo>
                    <a:pt x="0" y="0"/>
                  </a:lnTo>
                  <a:lnTo>
                    <a:pt x="37" y="39"/>
                  </a:lnTo>
                  <a:lnTo>
                    <a:pt x="16" y="5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2433" y="1348"/>
              <a:ext cx="141" cy="138"/>
            </a:xfrm>
            <a:custGeom>
              <a:avLst/>
              <a:gdLst>
                <a:gd name="T0" fmla="*/ 16 w 117"/>
                <a:gd name="T1" fmla="*/ 19 h 115"/>
                <a:gd name="T2" fmla="*/ 28 w 117"/>
                <a:gd name="T3" fmla="*/ 9 h 115"/>
                <a:gd name="T4" fmla="*/ 55 w 117"/>
                <a:gd name="T5" fmla="*/ 0 h 115"/>
                <a:gd name="T6" fmla="*/ 70 w 117"/>
                <a:gd name="T7" fmla="*/ 1 h 115"/>
                <a:gd name="T8" fmla="*/ 97 w 117"/>
                <a:gd name="T9" fmla="*/ 15 h 115"/>
                <a:gd name="T10" fmla="*/ 116 w 117"/>
                <a:gd name="T11" fmla="*/ 54 h 115"/>
                <a:gd name="T12" fmla="*/ 101 w 117"/>
                <a:gd name="T13" fmla="*/ 96 h 115"/>
                <a:gd name="T14" fmla="*/ 90 w 117"/>
                <a:gd name="T15" fmla="*/ 106 h 115"/>
                <a:gd name="T16" fmla="*/ 62 w 117"/>
                <a:gd name="T17" fmla="*/ 115 h 115"/>
                <a:gd name="T18" fmla="*/ 47 w 117"/>
                <a:gd name="T19" fmla="*/ 114 h 115"/>
                <a:gd name="T20" fmla="*/ 20 w 117"/>
                <a:gd name="T21" fmla="*/ 100 h 115"/>
                <a:gd name="T22" fmla="*/ 1 w 117"/>
                <a:gd name="T23" fmla="*/ 61 h 115"/>
                <a:gd name="T24" fmla="*/ 16 w 117"/>
                <a:gd name="T25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5">
                  <a:moveTo>
                    <a:pt x="16" y="19"/>
                  </a:moveTo>
                  <a:cubicBezTo>
                    <a:pt x="20" y="16"/>
                    <a:pt x="24" y="12"/>
                    <a:pt x="28" y="9"/>
                  </a:cubicBezTo>
                  <a:cubicBezTo>
                    <a:pt x="36" y="4"/>
                    <a:pt x="45" y="1"/>
                    <a:pt x="55" y="0"/>
                  </a:cubicBezTo>
                  <a:cubicBezTo>
                    <a:pt x="60" y="0"/>
                    <a:pt x="65" y="1"/>
                    <a:pt x="70" y="1"/>
                  </a:cubicBezTo>
                  <a:cubicBezTo>
                    <a:pt x="80" y="3"/>
                    <a:pt x="90" y="8"/>
                    <a:pt x="97" y="15"/>
                  </a:cubicBezTo>
                  <a:cubicBezTo>
                    <a:pt x="108" y="25"/>
                    <a:pt x="115" y="39"/>
                    <a:pt x="116" y="54"/>
                  </a:cubicBezTo>
                  <a:cubicBezTo>
                    <a:pt x="117" y="69"/>
                    <a:pt x="112" y="84"/>
                    <a:pt x="101" y="9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2" y="111"/>
                    <a:pt x="72" y="114"/>
                    <a:pt x="62" y="115"/>
                  </a:cubicBezTo>
                  <a:cubicBezTo>
                    <a:pt x="57" y="114"/>
                    <a:pt x="52" y="114"/>
                    <a:pt x="47" y="114"/>
                  </a:cubicBezTo>
                  <a:cubicBezTo>
                    <a:pt x="37" y="112"/>
                    <a:pt x="28" y="107"/>
                    <a:pt x="20" y="100"/>
                  </a:cubicBezTo>
                  <a:cubicBezTo>
                    <a:pt x="9" y="90"/>
                    <a:pt x="2" y="76"/>
                    <a:pt x="1" y="61"/>
                  </a:cubicBezTo>
                  <a:cubicBezTo>
                    <a:pt x="0" y="46"/>
                    <a:pt x="6" y="30"/>
                    <a:pt x="1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514" y="3839"/>
              <a:ext cx="2628" cy="53"/>
            </a:xfrm>
            <a:custGeom>
              <a:avLst/>
              <a:gdLst>
                <a:gd name="T0" fmla="*/ 2580 w 2628"/>
                <a:gd name="T1" fmla="*/ 0 h 53"/>
                <a:gd name="T2" fmla="*/ 2339 w 2628"/>
                <a:gd name="T3" fmla="*/ 0 h 53"/>
                <a:gd name="T4" fmla="*/ 2253 w 2628"/>
                <a:gd name="T5" fmla="*/ 0 h 53"/>
                <a:gd name="T6" fmla="*/ 2012 w 2628"/>
                <a:gd name="T7" fmla="*/ 0 h 53"/>
                <a:gd name="T8" fmla="*/ 1925 w 2628"/>
                <a:gd name="T9" fmla="*/ 0 h 53"/>
                <a:gd name="T10" fmla="*/ 1685 w 2628"/>
                <a:gd name="T11" fmla="*/ 0 h 53"/>
                <a:gd name="T12" fmla="*/ 1598 w 2628"/>
                <a:gd name="T13" fmla="*/ 0 h 53"/>
                <a:gd name="T14" fmla="*/ 1358 w 2628"/>
                <a:gd name="T15" fmla="*/ 0 h 53"/>
                <a:gd name="T16" fmla="*/ 1271 w 2628"/>
                <a:gd name="T17" fmla="*/ 0 h 53"/>
                <a:gd name="T18" fmla="*/ 1030 w 2628"/>
                <a:gd name="T19" fmla="*/ 0 h 53"/>
                <a:gd name="T20" fmla="*/ 948 w 2628"/>
                <a:gd name="T21" fmla="*/ 0 h 53"/>
                <a:gd name="T22" fmla="*/ 703 w 2628"/>
                <a:gd name="T23" fmla="*/ 0 h 53"/>
                <a:gd name="T24" fmla="*/ 616 w 2628"/>
                <a:gd name="T25" fmla="*/ 0 h 53"/>
                <a:gd name="T26" fmla="*/ 376 w 2628"/>
                <a:gd name="T27" fmla="*/ 0 h 53"/>
                <a:gd name="T28" fmla="*/ 294 w 2628"/>
                <a:gd name="T29" fmla="*/ 0 h 53"/>
                <a:gd name="T30" fmla="*/ 48 w 2628"/>
                <a:gd name="T31" fmla="*/ 0 h 53"/>
                <a:gd name="T32" fmla="*/ 0 w 2628"/>
                <a:gd name="T33" fmla="*/ 0 h 53"/>
                <a:gd name="T34" fmla="*/ 0 w 2628"/>
                <a:gd name="T35" fmla="*/ 53 h 53"/>
                <a:gd name="T36" fmla="*/ 2628 w 2628"/>
                <a:gd name="T37" fmla="*/ 53 h 53"/>
                <a:gd name="T38" fmla="*/ 2628 w 2628"/>
                <a:gd name="T39" fmla="*/ 0 h 53"/>
                <a:gd name="T40" fmla="*/ 2580 w 2628"/>
                <a:gd name="T4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8" h="53">
                  <a:moveTo>
                    <a:pt x="2580" y="0"/>
                  </a:moveTo>
                  <a:lnTo>
                    <a:pt x="2339" y="0"/>
                  </a:lnTo>
                  <a:lnTo>
                    <a:pt x="2253" y="0"/>
                  </a:lnTo>
                  <a:lnTo>
                    <a:pt x="2012" y="0"/>
                  </a:lnTo>
                  <a:lnTo>
                    <a:pt x="1925" y="0"/>
                  </a:lnTo>
                  <a:lnTo>
                    <a:pt x="1685" y="0"/>
                  </a:lnTo>
                  <a:lnTo>
                    <a:pt x="1598" y="0"/>
                  </a:lnTo>
                  <a:lnTo>
                    <a:pt x="1358" y="0"/>
                  </a:lnTo>
                  <a:lnTo>
                    <a:pt x="1271" y="0"/>
                  </a:lnTo>
                  <a:lnTo>
                    <a:pt x="1030" y="0"/>
                  </a:lnTo>
                  <a:lnTo>
                    <a:pt x="948" y="0"/>
                  </a:lnTo>
                  <a:lnTo>
                    <a:pt x="703" y="0"/>
                  </a:lnTo>
                  <a:lnTo>
                    <a:pt x="616" y="0"/>
                  </a:lnTo>
                  <a:lnTo>
                    <a:pt x="376" y="0"/>
                  </a:lnTo>
                  <a:lnTo>
                    <a:pt x="294" y="0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2628" y="53"/>
                  </a:lnTo>
                  <a:lnTo>
                    <a:pt x="2628" y="0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rgbClr val="34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199" y="3806"/>
              <a:ext cx="240" cy="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526" y="3806"/>
              <a:ext cx="241" cy="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853" y="3806"/>
              <a:ext cx="241" cy="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562" y="2896"/>
              <a:ext cx="246" cy="943"/>
            </a:xfrm>
            <a:custGeom>
              <a:avLst/>
              <a:gdLst>
                <a:gd name="T0" fmla="*/ 246 w 246"/>
                <a:gd name="T1" fmla="*/ 0 h 943"/>
                <a:gd name="T2" fmla="*/ 0 w 246"/>
                <a:gd name="T3" fmla="*/ 0 h 943"/>
                <a:gd name="T4" fmla="*/ 0 w 246"/>
                <a:gd name="T5" fmla="*/ 289 h 943"/>
                <a:gd name="T6" fmla="*/ 0 w 246"/>
                <a:gd name="T7" fmla="*/ 943 h 943"/>
                <a:gd name="T8" fmla="*/ 246 w 246"/>
                <a:gd name="T9" fmla="*/ 943 h 943"/>
                <a:gd name="T10" fmla="*/ 246 w 246"/>
                <a:gd name="T11" fmla="*/ 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943">
                  <a:moveTo>
                    <a:pt x="246" y="0"/>
                  </a:moveTo>
                  <a:lnTo>
                    <a:pt x="0" y="0"/>
                  </a:lnTo>
                  <a:lnTo>
                    <a:pt x="0" y="289"/>
                  </a:lnTo>
                  <a:lnTo>
                    <a:pt x="0" y="943"/>
                  </a:lnTo>
                  <a:lnTo>
                    <a:pt x="246" y="943"/>
                  </a:lnTo>
                  <a:lnTo>
                    <a:pt x="246" y="0"/>
                  </a:ln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890" y="2752"/>
              <a:ext cx="240" cy="1087"/>
            </a:xfrm>
            <a:custGeom>
              <a:avLst/>
              <a:gdLst>
                <a:gd name="T0" fmla="*/ 240 w 240"/>
                <a:gd name="T1" fmla="*/ 433 h 1087"/>
                <a:gd name="T2" fmla="*/ 240 w 240"/>
                <a:gd name="T3" fmla="*/ 289 h 1087"/>
                <a:gd name="T4" fmla="*/ 240 w 240"/>
                <a:gd name="T5" fmla="*/ 144 h 1087"/>
                <a:gd name="T6" fmla="*/ 240 w 240"/>
                <a:gd name="T7" fmla="*/ 0 h 1087"/>
                <a:gd name="T8" fmla="*/ 0 w 240"/>
                <a:gd name="T9" fmla="*/ 0 h 1087"/>
                <a:gd name="T10" fmla="*/ 0 w 240"/>
                <a:gd name="T11" fmla="*/ 144 h 1087"/>
                <a:gd name="T12" fmla="*/ 0 w 240"/>
                <a:gd name="T13" fmla="*/ 289 h 1087"/>
                <a:gd name="T14" fmla="*/ 0 w 240"/>
                <a:gd name="T15" fmla="*/ 433 h 1087"/>
                <a:gd name="T16" fmla="*/ 0 w 240"/>
                <a:gd name="T17" fmla="*/ 1087 h 1087"/>
                <a:gd name="T18" fmla="*/ 240 w 240"/>
                <a:gd name="T19" fmla="*/ 1087 h 1087"/>
                <a:gd name="T20" fmla="*/ 240 w 240"/>
                <a:gd name="T21" fmla="*/ 433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087">
                  <a:moveTo>
                    <a:pt x="240" y="433"/>
                  </a:moveTo>
                  <a:lnTo>
                    <a:pt x="240" y="289"/>
                  </a:lnTo>
                  <a:lnTo>
                    <a:pt x="240" y="144"/>
                  </a:lnTo>
                  <a:lnTo>
                    <a:pt x="240" y="0"/>
                  </a:lnTo>
                  <a:lnTo>
                    <a:pt x="0" y="0"/>
                  </a:lnTo>
                  <a:lnTo>
                    <a:pt x="0" y="144"/>
                  </a:lnTo>
                  <a:lnTo>
                    <a:pt x="0" y="289"/>
                  </a:lnTo>
                  <a:lnTo>
                    <a:pt x="0" y="433"/>
                  </a:lnTo>
                  <a:lnTo>
                    <a:pt x="0" y="1087"/>
                  </a:lnTo>
                  <a:lnTo>
                    <a:pt x="240" y="1087"/>
                  </a:lnTo>
                  <a:lnTo>
                    <a:pt x="240" y="433"/>
                  </a:ln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1217" y="2608"/>
              <a:ext cx="245" cy="1231"/>
            </a:xfrm>
            <a:custGeom>
              <a:avLst/>
              <a:gdLst>
                <a:gd name="T0" fmla="*/ 245 w 245"/>
                <a:gd name="T1" fmla="*/ 577 h 1231"/>
                <a:gd name="T2" fmla="*/ 245 w 245"/>
                <a:gd name="T3" fmla="*/ 433 h 1231"/>
                <a:gd name="T4" fmla="*/ 245 w 245"/>
                <a:gd name="T5" fmla="*/ 288 h 1231"/>
                <a:gd name="T6" fmla="*/ 245 w 245"/>
                <a:gd name="T7" fmla="*/ 144 h 1231"/>
                <a:gd name="T8" fmla="*/ 245 w 245"/>
                <a:gd name="T9" fmla="*/ 0 h 1231"/>
                <a:gd name="T10" fmla="*/ 0 w 245"/>
                <a:gd name="T11" fmla="*/ 0 h 1231"/>
                <a:gd name="T12" fmla="*/ 0 w 245"/>
                <a:gd name="T13" fmla="*/ 144 h 1231"/>
                <a:gd name="T14" fmla="*/ 0 w 245"/>
                <a:gd name="T15" fmla="*/ 288 h 1231"/>
                <a:gd name="T16" fmla="*/ 0 w 245"/>
                <a:gd name="T17" fmla="*/ 433 h 1231"/>
                <a:gd name="T18" fmla="*/ 0 w 245"/>
                <a:gd name="T19" fmla="*/ 577 h 1231"/>
                <a:gd name="T20" fmla="*/ 0 w 245"/>
                <a:gd name="T21" fmla="*/ 1231 h 1231"/>
                <a:gd name="T22" fmla="*/ 245 w 245"/>
                <a:gd name="T23" fmla="*/ 1231 h 1231"/>
                <a:gd name="T24" fmla="*/ 245 w 245"/>
                <a:gd name="T25" fmla="*/ 577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1231">
                  <a:moveTo>
                    <a:pt x="245" y="577"/>
                  </a:moveTo>
                  <a:lnTo>
                    <a:pt x="245" y="433"/>
                  </a:lnTo>
                  <a:lnTo>
                    <a:pt x="245" y="288"/>
                  </a:lnTo>
                  <a:lnTo>
                    <a:pt x="245" y="144"/>
                  </a:lnTo>
                  <a:lnTo>
                    <a:pt x="245" y="0"/>
                  </a:lnTo>
                  <a:lnTo>
                    <a:pt x="0" y="0"/>
                  </a:lnTo>
                  <a:lnTo>
                    <a:pt x="0" y="144"/>
                  </a:lnTo>
                  <a:lnTo>
                    <a:pt x="0" y="288"/>
                  </a:lnTo>
                  <a:lnTo>
                    <a:pt x="0" y="433"/>
                  </a:lnTo>
                  <a:lnTo>
                    <a:pt x="0" y="577"/>
                  </a:lnTo>
                  <a:lnTo>
                    <a:pt x="0" y="1231"/>
                  </a:lnTo>
                  <a:lnTo>
                    <a:pt x="245" y="1231"/>
                  </a:lnTo>
                  <a:lnTo>
                    <a:pt x="245" y="577"/>
                  </a:ln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1544" y="2463"/>
              <a:ext cx="241" cy="1376"/>
            </a:xfrm>
            <a:custGeom>
              <a:avLst/>
              <a:gdLst>
                <a:gd name="T0" fmla="*/ 241 w 241"/>
                <a:gd name="T1" fmla="*/ 722 h 1376"/>
                <a:gd name="T2" fmla="*/ 241 w 241"/>
                <a:gd name="T3" fmla="*/ 578 h 1376"/>
                <a:gd name="T4" fmla="*/ 241 w 241"/>
                <a:gd name="T5" fmla="*/ 433 h 1376"/>
                <a:gd name="T6" fmla="*/ 241 w 241"/>
                <a:gd name="T7" fmla="*/ 289 h 1376"/>
                <a:gd name="T8" fmla="*/ 241 w 241"/>
                <a:gd name="T9" fmla="*/ 145 h 1376"/>
                <a:gd name="T10" fmla="*/ 241 w 241"/>
                <a:gd name="T11" fmla="*/ 0 h 1376"/>
                <a:gd name="T12" fmla="*/ 0 w 241"/>
                <a:gd name="T13" fmla="*/ 0 h 1376"/>
                <a:gd name="T14" fmla="*/ 0 w 241"/>
                <a:gd name="T15" fmla="*/ 145 h 1376"/>
                <a:gd name="T16" fmla="*/ 0 w 241"/>
                <a:gd name="T17" fmla="*/ 289 h 1376"/>
                <a:gd name="T18" fmla="*/ 0 w 241"/>
                <a:gd name="T19" fmla="*/ 433 h 1376"/>
                <a:gd name="T20" fmla="*/ 0 w 241"/>
                <a:gd name="T21" fmla="*/ 578 h 1376"/>
                <a:gd name="T22" fmla="*/ 0 w 241"/>
                <a:gd name="T23" fmla="*/ 722 h 1376"/>
                <a:gd name="T24" fmla="*/ 0 w 241"/>
                <a:gd name="T25" fmla="*/ 1376 h 1376"/>
                <a:gd name="T26" fmla="*/ 241 w 241"/>
                <a:gd name="T27" fmla="*/ 1376 h 1376"/>
                <a:gd name="T28" fmla="*/ 241 w 241"/>
                <a:gd name="T29" fmla="*/ 722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376">
                  <a:moveTo>
                    <a:pt x="241" y="722"/>
                  </a:moveTo>
                  <a:lnTo>
                    <a:pt x="241" y="578"/>
                  </a:lnTo>
                  <a:lnTo>
                    <a:pt x="241" y="433"/>
                  </a:lnTo>
                  <a:lnTo>
                    <a:pt x="241" y="289"/>
                  </a:lnTo>
                  <a:lnTo>
                    <a:pt x="241" y="145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289"/>
                  </a:lnTo>
                  <a:lnTo>
                    <a:pt x="0" y="433"/>
                  </a:lnTo>
                  <a:lnTo>
                    <a:pt x="0" y="578"/>
                  </a:lnTo>
                  <a:lnTo>
                    <a:pt x="0" y="722"/>
                  </a:lnTo>
                  <a:lnTo>
                    <a:pt x="0" y="1376"/>
                  </a:lnTo>
                  <a:lnTo>
                    <a:pt x="241" y="1376"/>
                  </a:lnTo>
                  <a:lnTo>
                    <a:pt x="241" y="722"/>
                  </a:ln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1831" y="3012"/>
              <a:ext cx="322" cy="827"/>
            </a:xfrm>
            <a:custGeom>
              <a:avLst/>
              <a:gdLst>
                <a:gd name="T0" fmla="*/ 281 w 322"/>
                <a:gd name="T1" fmla="*/ 197 h 827"/>
                <a:gd name="T2" fmla="*/ 322 w 322"/>
                <a:gd name="T3" fmla="*/ 197 h 827"/>
                <a:gd name="T4" fmla="*/ 155 w 322"/>
                <a:gd name="T5" fmla="*/ 0 h 827"/>
                <a:gd name="T6" fmla="*/ 0 w 322"/>
                <a:gd name="T7" fmla="*/ 197 h 827"/>
                <a:gd name="T8" fmla="*/ 41 w 322"/>
                <a:gd name="T9" fmla="*/ 197 h 827"/>
                <a:gd name="T10" fmla="*/ 41 w 322"/>
                <a:gd name="T11" fmla="*/ 827 h 827"/>
                <a:gd name="T12" fmla="*/ 281 w 322"/>
                <a:gd name="T13" fmla="*/ 827 h 827"/>
                <a:gd name="T14" fmla="*/ 281 w 322"/>
                <a:gd name="T15" fmla="*/ 19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827">
                  <a:moveTo>
                    <a:pt x="281" y="197"/>
                  </a:moveTo>
                  <a:lnTo>
                    <a:pt x="322" y="197"/>
                  </a:lnTo>
                  <a:lnTo>
                    <a:pt x="155" y="0"/>
                  </a:lnTo>
                  <a:lnTo>
                    <a:pt x="0" y="197"/>
                  </a:lnTo>
                  <a:lnTo>
                    <a:pt x="41" y="197"/>
                  </a:lnTo>
                  <a:lnTo>
                    <a:pt x="41" y="827"/>
                  </a:lnTo>
                  <a:lnTo>
                    <a:pt x="281" y="827"/>
                  </a:lnTo>
                  <a:lnTo>
                    <a:pt x="281" y="197"/>
                  </a:ln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107" y="1573"/>
              <a:ext cx="50" cy="42"/>
            </a:xfrm>
            <a:custGeom>
              <a:avLst/>
              <a:gdLst>
                <a:gd name="T0" fmla="*/ 37 w 41"/>
                <a:gd name="T1" fmla="*/ 4 h 35"/>
                <a:gd name="T2" fmla="*/ 33 w 41"/>
                <a:gd name="T3" fmla="*/ 4 h 35"/>
                <a:gd name="T4" fmla="*/ 29 w 41"/>
                <a:gd name="T5" fmla="*/ 4 h 35"/>
                <a:gd name="T6" fmla="*/ 23 w 41"/>
                <a:gd name="T7" fmla="*/ 2 h 35"/>
                <a:gd name="T8" fmla="*/ 14 w 41"/>
                <a:gd name="T9" fmla="*/ 1 h 35"/>
                <a:gd name="T10" fmla="*/ 0 w 41"/>
                <a:gd name="T11" fmla="*/ 15 h 35"/>
                <a:gd name="T12" fmla="*/ 1 w 41"/>
                <a:gd name="T13" fmla="*/ 16 h 35"/>
                <a:gd name="T14" fmla="*/ 1 w 41"/>
                <a:gd name="T15" fmla="*/ 17 h 35"/>
                <a:gd name="T16" fmla="*/ 10 w 41"/>
                <a:gd name="T17" fmla="*/ 35 h 35"/>
                <a:gd name="T18" fmla="*/ 25 w 41"/>
                <a:gd name="T19" fmla="*/ 26 h 35"/>
                <a:gd name="T20" fmla="*/ 25 w 41"/>
                <a:gd name="T21" fmla="*/ 24 h 35"/>
                <a:gd name="T22" fmla="*/ 40 w 41"/>
                <a:gd name="T23" fmla="*/ 9 h 35"/>
                <a:gd name="T24" fmla="*/ 37 w 41"/>
                <a:gd name="T25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5">
                  <a:moveTo>
                    <a:pt x="37" y="4"/>
                  </a:moveTo>
                  <a:cubicBezTo>
                    <a:pt x="36" y="4"/>
                    <a:pt x="34" y="4"/>
                    <a:pt x="33" y="4"/>
                  </a:cubicBezTo>
                  <a:cubicBezTo>
                    <a:pt x="32" y="4"/>
                    <a:pt x="28" y="7"/>
                    <a:pt x="29" y="4"/>
                  </a:cubicBezTo>
                  <a:cubicBezTo>
                    <a:pt x="29" y="3"/>
                    <a:pt x="27" y="0"/>
                    <a:pt x="23" y="2"/>
                  </a:cubicBezTo>
                  <a:cubicBezTo>
                    <a:pt x="17" y="5"/>
                    <a:pt x="18" y="0"/>
                    <a:pt x="14" y="1"/>
                  </a:cubicBezTo>
                  <a:cubicBezTo>
                    <a:pt x="7" y="3"/>
                    <a:pt x="3" y="9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5" y="34"/>
                    <a:pt x="23" y="32"/>
                    <a:pt x="25" y="26"/>
                  </a:cubicBezTo>
                  <a:cubicBezTo>
                    <a:pt x="25" y="25"/>
                    <a:pt x="25" y="24"/>
                    <a:pt x="25" y="24"/>
                  </a:cubicBezTo>
                  <a:cubicBezTo>
                    <a:pt x="31" y="19"/>
                    <a:pt x="38" y="15"/>
                    <a:pt x="40" y="9"/>
                  </a:cubicBezTo>
                  <a:cubicBezTo>
                    <a:pt x="41" y="7"/>
                    <a:pt x="40" y="4"/>
                    <a:pt x="37" y="4"/>
                  </a:cubicBezTo>
                  <a:close/>
                </a:path>
              </a:pathLst>
            </a:custGeom>
            <a:solidFill>
              <a:srgbClr val="F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1979" y="1592"/>
              <a:ext cx="140" cy="153"/>
            </a:xfrm>
            <a:custGeom>
              <a:avLst/>
              <a:gdLst>
                <a:gd name="T0" fmla="*/ 107 w 117"/>
                <a:gd name="T1" fmla="*/ 0 h 127"/>
                <a:gd name="T2" fmla="*/ 107 w 117"/>
                <a:gd name="T3" fmla="*/ 0 h 127"/>
                <a:gd name="T4" fmla="*/ 41 w 117"/>
                <a:gd name="T5" fmla="*/ 52 h 127"/>
                <a:gd name="T6" fmla="*/ 0 w 117"/>
                <a:gd name="T7" fmla="*/ 127 h 127"/>
                <a:gd name="T8" fmla="*/ 117 w 117"/>
                <a:gd name="T9" fmla="*/ 19 h 127"/>
                <a:gd name="T10" fmla="*/ 108 w 117"/>
                <a:gd name="T11" fmla="*/ 1 h 127"/>
                <a:gd name="T12" fmla="*/ 107 w 117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27">
                  <a:moveTo>
                    <a:pt x="107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93" y="10"/>
                    <a:pt x="41" y="52"/>
                    <a:pt x="41" y="52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08" y="1"/>
                    <a:pt x="108" y="1"/>
                    <a:pt x="108" y="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4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1679" y="2423"/>
              <a:ext cx="40" cy="44"/>
            </a:xfrm>
            <a:custGeom>
              <a:avLst/>
              <a:gdLst>
                <a:gd name="T0" fmla="*/ 1 w 33"/>
                <a:gd name="T1" fmla="*/ 1 h 36"/>
                <a:gd name="T2" fmla="*/ 7 w 33"/>
                <a:gd name="T3" fmla="*/ 25 h 36"/>
                <a:gd name="T4" fmla="*/ 27 w 33"/>
                <a:gd name="T5" fmla="*/ 35 h 36"/>
                <a:gd name="T6" fmla="*/ 30 w 33"/>
                <a:gd name="T7" fmla="*/ 24 h 36"/>
                <a:gd name="T8" fmla="*/ 24 w 33"/>
                <a:gd name="T9" fmla="*/ 11 h 36"/>
                <a:gd name="T10" fmla="*/ 20 w 33"/>
                <a:gd name="T11" fmla="*/ 0 h 36"/>
                <a:gd name="T12" fmla="*/ 20 w 33"/>
                <a:gd name="T13" fmla="*/ 1 h 36"/>
                <a:gd name="T14" fmla="*/ 1 w 33"/>
                <a:gd name="T1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6">
                  <a:moveTo>
                    <a:pt x="1" y="1"/>
                  </a:moveTo>
                  <a:cubicBezTo>
                    <a:pt x="1" y="1"/>
                    <a:pt x="0" y="16"/>
                    <a:pt x="7" y="25"/>
                  </a:cubicBezTo>
                  <a:cubicBezTo>
                    <a:pt x="12" y="31"/>
                    <a:pt x="19" y="36"/>
                    <a:pt x="27" y="35"/>
                  </a:cubicBezTo>
                  <a:cubicBezTo>
                    <a:pt x="33" y="35"/>
                    <a:pt x="32" y="27"/>
                    <a:pt x="30" y="24"/>
                  </a:cubicBezTo>
                  <a:cubicBezTo>
                    <a:pt x="28" y="19"/>
                    <a:pt x="26" y="15"/>
                    <a:pt x="24" y="11"/>
                  </a:cubicBezTo>
                  <a:cubicBezTo>
                    <a:pt x="23" y="7"/>
                    <a:pt x="22" y="4"/>
                    <a:pt x="20" y="0"/>
                  </a:cubicBezTo>
                  <a:cubicBezTo>
                    <a:pt x="20" y="1"/>
                    <a:pt x="20" y="1"/>
                    <a:pt x="2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C8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1727" y="2423"/>
              <a:ext cx="40" cy="44"/>
            </a:xfrm>
            <a:custGeom>
              <a:avLst/>
              <a:gdLst>
                <a:gd name="T0" fmla="*/ 1 w 33"/>
                <a:gd name="T1" fmla="*/ 1 h 36"/>
                <a:gd name="T2" fmla="*/ 7 w 33"/>
                <a:gd name="T3" fmla="*/ 25 h 36"/>
                <a:gd name="T4" fmla="*/ 27 w 33"/>
                <a:gd name="T5" fmla="*/ 35 h 36"/>
                <a:gd name="T6" fmla="*/ 30 w 33"/>
                <a:gd name="T7" fmla="*/ 24 h 36"/>
                <a:gd name="T8" fmla="*/ 24 w 33"/>
                <a:gd name="T9" fmla="*/ 11 h 36"/>
                <a:gd name="T10" fmla="*/ 20 w 33"/>
                <a:gd name="T11" fmla="*/ 0 h 36"/>
                <a:gd name="T12" fmla="*/ 20 w 33"/>
                <a:gd name="T13" fmla="*/ 1 h 36"/>
                <a:gd name="T14" fmla="*/ 1 w 33"/>
                <a:gd name="T1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6">
                  <a:moveTo>
                    <a:pt x="1" y="1"/>
                  </a:moveTo>
                  <a:cubicBezTo>
                    <a:pt x="1" y="1"/>
                    <a:pt x="0" y="16"/>
                    <a:pt x="7" y="25"/>
                  </a:cubicBezTo>
                  <a:cubicBezTo>
                    <a:pt x="12" y="31"/>
                    <a:pt x="19" y="36"/>
                    <a:pt x="27" y="35"/>
                  </a:cubicBezTo>
                  <a:cubicBezTo>
                    <a:pt x="33" y="35"/>
                    <a:pt x="32" y="27"/>
                    <a:pt x="30" y="24"/>
                  </a:cubicBezTo>
                  <a:cubicBezTo>
                    <a:pt x="28" y="19"/>
                    <a:pt x="26" y="15"/>
                    <a:pt x="24" y="11"/>
                  </a:cubicBezTo>
                  <a:cubicBezTo>
                    <a:pt x="23" y="7"/>
                    <a:pt x="22" y="4"/>
                    <a:pt x="20" y="0"/>
                  </a:cubicBezTo>
                  <a:cubicBezTo>
                    <a:pt x="20" y="1"/>
                    <a:pt x="20" y="1"/>
                    <a:pt x="2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C8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1471" y="1995"/>
              <a:ext cx="420" cy="430"/>
            </a:xfrm>
            <a:custGeom>
              <a:avLst/>
              <a:gdLst>
                <a:gd name="T0" fmla="*/ 300 w 349"/>
                <a:gd name="T1" fmla="*/ 87 h 357"/>
                <a:gd name="T2" fmla="*/ 290 w 349"/>
                <a:gd name="T3" fmla="*/ 112 h 357"/>
                <a:gd name="T4" fmla="*/ 0 w 349"/>
                <a:gd name="T5" fmla="*/ 0 h 357"/>
                <a:gd name="T6" fmla="*/ 146 w 349"/>
                <a:gd name="T7" fmla="*/ 129 h 357"/>
                <a:gd name="T8" fmla="*/ 164 w 349"/>
                <a:gd name="T9" fmla="*/ 241 h 357"/>
                <a:gd name="T10" fmla="*/ 174 w 349"/>
                <a:gd name="T11" fmla="*/ 357 h 357"/>
                <a:gd name="T12" fmla="*/ 193 w 349"/>
                <a:gd name="T13" fmla="*/ 357 h 357"/>
                <a:gd name="T14" fmla="*/ 193 w 349"/>
                <a:gd name="T15" fmla="*/ 356 h 357"/>
                <a:gd name="T16" fmla="*/ 198 w 349"/>
                <a:gd name="T17" fmla="*/ 240 h 357"/>
                <a:gd name="T18" fmla="*/ 203 w 349"/>
                <a:gd name="T19" fmla="*/ 190 h 357"/>
                <a:gd name="T20" fmla="*/ 208 w 349"/>
                <a:gd name="T21" fmla="*/ 229 h 357"/>
                <a:gd name="T22" fmla="*/ 214 w 349"/>
                <a:gd name="T23" fmla="*/ 357 h 357"/>
                <a:gd name="T24" fmla="*/ 233 w 349"/>
                <a:gd name="T25" fmla="*/ 357 h 357"/>
                <a:gd name="T26" fmla="*/ 233 w 349"/>
                <a:gd name="T27" fmla="*/ 356 h 357"/>
                <a:gd name="T28" fmla="*/ 242 w 349"/>
                <a:gd name="T29" fmla="*/ 228 h 357"/>
                <a:gd name="T30" fmla="*/ 252 w 349"/>
                <a:gd name="T31" fmla="*/ 148 h 357"/>
                <a:gd name="T32" fmla="*/ 347 w 349"/>
                <a:gd name="T33" fmla="*/ 110 h 357"/>
                <a:gd name="T34" fmla="*/ 300 w 349"/>
                <a:gd name="T35" fmla="*/ 8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357">
                  <a:moveTo>
                    <a:pt x="300" y="87"/>
                  </a:moveTo>
                  <a:cubicBezTo>
                    <a:pt x="294" y="102"/>
                    <a:pt x="291" y="111"/>
                    <a:pt x="290" y="112"/>
                  </a:cubicBezTo>
                  <a:cubicBezTo>
                    <a:pt x="222" y="102"/>
                    <a:pt x="114" y="63"/>
                    <a:pt x="0" y="0"/>
                  </a:cubicBezTo>
                  <a:cubicBezTo>
                    <a:pt x="14" y="54"/>
                    <a:pt x="87" y="103"/>
                    <a:pt x="146" y="129"/>
                  </a:cubicBezTo>
                  <a:cubicBezTo>
                    <a:pt x="150" y="149"/>
                    <a:pt x="161" y="208"/>
                    <a:pt x="164" y="241"/>
                  </a:cubicBezTo>
                  <a:cubicBezTo>
                    <a:pt x="169" y="277"/>
                    <a:pt x="174" y="357"/>
                    <a:pt x="174" y="357"/>
                  </a:cubicBezTo>
                  <a:cubicBezTo>
                    <a:pt x="193" y="357"/>
                    <a:pt x="193" y="357"/>
                    <a:pt x="193" y="357"/>
                  </a:cubicBezTo>
                  <a:cubicBezTo>
                    <a:pt x="193" y="357"/>
                    <a:pt x="193" y="357"/>
                    <a:pt x="193" y="356"/>
                  </a:cubicBezTo>
                  <a:cubicBezTo>
                    <a:pt x="193" y="349"/>
                    <a:pt x="196" y="282"/>
                    <a:pt x="198" y="240"/>
                  </a:cubicBezTo>
                  <a:cubicBezTo>
                    <a:pt x="199" y="224"/>
                    <a:pt x="201" y="206"/>
                    <a:pt x="203" y="190"/>
                  </a:cubicBezTo>
                  <a:cubicBezTo>
                    <a:pt x="205" y="204"/>
                    <a:pt x="207" y="218"/>
                    <a:pt x="208" y="229"/>
                  </a:cubicBezTo>
                  <a:cubicBezTo>
                    <a:pt x="213" y="269"/>
                    <a:pt x="214" y="357"/>
                    <a:pt x="214" y="357"/>
                  </a:cubicBezTo>
                  <a:cubicBezTo>
                    <a:pt x="233" y="357"/>
                    <a:pt x="233" y="357"/>
                    <a:pt x="233" y="357"/>
                  </a:cubicBezTo>
                  <a:cubicBezTo>
                    <a:pt x="233" y="357"/>
                    <a:pt x="233" y="357"/>
                    <a:pt x="233" y="356"/>
                  </a:cubicBezTo>
                  <a:cubicBezTo>
                    <a:pt x="234" y="349"/>
                    <a:pt x="240" y="270"/>
                    <a:pt x="242" y="228"/>
                  </a:cubicBezTo>
                  <a:cubicBezTo>
                    <a:pt x="243" y="201"/>
                    <a:pt x="248" y="169"/>
                    <a:pt x="252" y="148"/>
                  </a:cubicBezTo>
                  <a:cubicBezTo>
                    <a:pt x="308" y="143"/>
                    <a:pt x="333" y="126"/>
                    <a:pt x="347" y="110"/>
                  </a:cubicBezTo>
                  <a:cubicBezTo>
                    <a:pt x="349" y="106"/>
                    <a:pt x="330" y="97"/>
                    <a:pt x="300" y="87"/>
                  </a:cubicBezTo>
                  <a:close/>
                </a:path>
              </a:pathLst>
            </a:custGeom>
            <a:solidFill>
              <a:srgbClr val="323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849" y="1788"/>
              <a:ext cx="155" cy="344"/>
            </a:xfrm>
            <a:custGeom>
              <a:avLst/>
              <a:gdLst>
                <a:gd name="T0" fmla="*/ 112 w 129"/>
                <a:gd name="T1" fmla="*/ 5 h 286"/>
                <a:gd name="T2" fmla="*/ 106 w 129"/>
                <a:gd name="T3" fmla="*/ 0 h 286"/>
                <a:gd name="T4" fmla="*/ 33 w 129"/>
                <a:gd name="T5" fmla="*/ 235 h 286"/>
                <a:gd name="T6" fmla="*/ 0 w 129"/>
                <a:gd name="T7" fmla="*/ 284 h 286"/>
                <a:gd name="T8" fmla="*/ 33 w 129"/>
                <a:gd name="T9" fmla="*/ 282 h 286"/>
                <a:gd name="T10" fmla="*/ 112 w 129"/>
                <a:gd name="T11" fmla="*/ 5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286">
                  <a:moveTo>
                    <a:pt x="112" y="5"/>
                  </a:moveTo>
                  <a:cubicBezTo>
                    <a:pt x="112" y="5"/>
                    <a:pt x="110" y="3"/>
                    <a:pt x="106" y="0"/>
                  </a:cubicBezTo>
                  <a:cubicBezTo>
                    <a:pt x="98" y="34"/>
                    <a:pt x="66" y="162"/>
                    <a:pt x="33" y="235"/>
                  </a:cubicBezTo>
                  <a:cubicBezTo>
                    <a:pt x="24" y="254"/>
                    <a:pt x="9" y="275"/>
                    <a:pt x="0" y="284"/>
                  </a:cubicBezTo>
                  <a:cubicBezTo>
                    <a:pt x="17" y="286"/>
                    <a:pt x="33" y="282"/>
                    <a:pt x="33" y="282"/>
                  </a:cubicBezTo>
                  <a:cubicBezTo>
                    <a:pt x="129" y="186"/>
                    <a:pt x="112" y="5"/>
                    <a:pt x="112" y="5"/>
                  </a:cubicBezTo>
                  <a:close/>
                </a:path>
              </a:pathLst>
            </a:custGeom>
            <a:solidFill>
              <a:srgbClr val="323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1461" y="1663"/>
              <a:ext cx="438" cy="467"/>
            </a:xfrm>
            <a:custGeom>
              <a:avLst/>
              <a:gdLst>
                <a:gd name="T0" fmla="*/ 308 w 364"/>
                <a:gd name="T1" fmla="*/ 363 h 388"/>
                <a:gd name="T2" fmla="*/ 342 w 364"/>
                <a:gd name="T3" fmla="*/ 110 h 388"/>
                <a:gd name="T4" fmla="*/ 71 w 364"/>
                <a:gd name="T5" fmla="*/ 0 h 388"/>
                <a:gd name="T6" fmla="*/ 62 w 364"/>
                <a:gd name="T7" fmla="*/ 13 h 388"/>
                <a:gd name="T8" fmla="*/ 1 w 364"/>
                <a:gd name="T9" fmla="*/ 220 h 388"/>
                <a:gd name="T10" fmla="*/ 7 w 364"/>
                <a:gd name="T11" fmla="*/ 275 h 388"/>
                <a:gd name="T12" fmla="*/ 8 w 364"/>
                <a:gd name="T13" fmla="*/ 276 h 388"/>
                <a:gd name="T14" fmla="*/ 298 w 364"/>
                <a:gd name="T15" fmla="*/ 388 h 388"/>
                <a:gd name="T16" fmla="*/ 308 w 364"/>
                <a:gd name="T17" fmla="*/ 363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388">
                  <a:moveTo>
                    <a:pt x="308" y="363"/>
                  </a:moveTo>
                  <a:cubicBezTo>
                    <a:pt x="326" y="310"/>
                    <a:pt x="364" y="187"/>
                    <a:pt x="342" y="110"/>
                  </a:cubicBezTo>
                  <a:cubicBezTo>
                    <a:pt x="194" y="84"/>
                    <a:pt x="84" y="9"/>
                    <a:pt x="71" y="0"/>
                  </a:cubicBezTo>
                  <a:cubicBezTo>
                    <a:pt x="68" y="4"/>
                    <a:pt x="65" y="8"/>
                    <a:pt x="62" y="13"/>
                  </a:cubicBezTo>
                  <a:cubicBezTo>
                    <a:pt x="15" y="97"/>
                    <a:pt x="1" y="170"/>
                    <a:pt x="1" y="220"/>
                  </a:cubicBezTo>
                  <a:cubicBezTo>
                    <a:pt x="0" y="249"/>
                    <a:pt x="7" y="275"/>
                    <a:pt x="7" y="275"/>
                  </a:cubicBezTo>
                  <a:cubicBezTo>
                    <a:pt x="8" y="276"/>
                    <a:pt x="8" y="276"/>
                    <a:pt x="8" y="276"/>
                  </a:cubicBezTo>
                  <a:cubicBezTo>
                    <a:pt x="122" y="339"/>
                    <a:pt x="230" y="378"/>
                    <a:pt x="298" y="388"/>
                  </a:cubicBezTo>
                  <a:cubicBezTo>
                    <a:pt x="299" y="387"/>
                    <a:pt x="302" y="378"/>
                    <a:pt x="308" y="363"/>
                  </a:cubicBezTo>
                  <a:close/>
                </a:path>
              </a:pathLst>
            </a:custGeom>
            <a:solidFill>
              <a:srgbClr val="44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1822" y="1780"/>
              <a:ext cx="154" cy="355"/>
            </a:xfrm>
            <a:custGeom>
              <a:avLst/>
              <a:gdLst>
                <a:gd name="T0" fmla="*/ 128 w 128"/>
                <a:gd name="T1" fmla="*/ 7 h 295"/>
                <a:gd name="T2" fmla="*/ 118 w 128"/>
                <a:gd name="T3" fmla="*/ 0 h 295"/>
                <a:gd name="T4" fmla="*/ 42 w 128"/>
                <a:gd name="T5" fmla="*/ 12 h 295"/>
                <a:gd name="T6" fmla="*/ 0 w 128"/>
                <a:gd name="T7" fmla="*/ 293 h 295"/>
                <a:gd name="T8" fmla="*/ 20 w 128"/>
                <a:gd name="T9" fmla="*/ 295 h 295"/>
                <a:gd name="T10" fmla="*/ 55 w 128"/>
                <a:gd name="T11" fmla="*/ 242 h 295"/>
                <a:gd name="T12" fmla="*/ 128 w 128"/>
                <a:gd name="T13" fmla="*/ 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295">
                  <a:moveTo>
                    <a:pt x="128" y="7"/>
                  </a:moveTo>
                  <a:cubicBezTo>
                    <a:pt x="125" y="5"/>
                    <a:pt x="122" y="3"/>
                    <a:pt x="118" y="0"/>
                  </a:cubicBezTo>
                  <a:cubicBezTo>
                    <a:pt x="93" y="3"/>
                    <a:pt x="42" y="12"/>
                    <a:pt x="42" y="12"/>
                  </a:cubicBezTo>
                  <a:cubicBezTo>
                    <a:pt x="71" y="110"/>
                    <a:pt x="1" y="289"/>
                    <a:pt x="0" y="293"/>
                  </a:cubicBezTo>
                  <a:cubicBezTo>
                    <a:pt x="10" y="295"/>
                    <a:pt x="17" y="295"/>
                    <a:pt x="20" y="295"/>
                  </a:cubicBezTo>
                  <a:cubicBezTo>
                    <a:pt x="28" y="286"/>
                    <a:pt x="46" y="262"/>
                    <a:pt x="55" y="242"/>
                  </a:cubicBezTo>
                  <a:cubicBezTo>
                    <a:pt x="88" y="169"/>
                    <a:pt x="120" y="41"/>
                    <a:pt x="12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1868" y="1799"/>
              <a:ext cx="88" cy="248"/>
            </a:xfrm>
            <a:custGeom>
              <a:avLst/>
              <a:gdLst>
                <a:gd name="T0" fmla="*/ 53 w 73"/>
                <a:gd name="T1" fmla="*/ 27 h 206"/>
                <a:gd name="T2" fmla="*/ 56 w 73"/>
                <a:gd name="T3" fmla="*/ 123 h 206"/>
                <a:gd name="T4" fmla="*/ 17 w 73"/>
                <a:gd name="T5" fmla="*/ 206 h 206"/>
                <a:gd name="T6" fmla="*/ 3 w 73"/>
                <a:gd name="T7" fmla="*/ 115 h 206"/>
                <a:gd name="T8" fmla="*/ 40 w 73"/>
                <a:gd name="T9" fmla="*/ 27 h 206"/>
                <a:gd name="T10" fmla="*/ 29 w 73"/>
                <a:gd name="T11" fmla="*/ 14 h 206"/>
                <a:gd name="T12" fmla="*/ 49 w 73"/>
                <a:gd name="T13" fmla="*/ 1 h 206"/>
                <a:gd name="T14" fmla="*/ 53 w 73"/>
                <a:gd name="T15" fmla="*/ 2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206">
                  <a:moveTo>
                    <a:pt x="53" y="27"/>
                  </a:moveTo>
                  <a:cubicBezTo>
                    <a:pt x="53" y="27"/>
                    <a:pt x="61" y="105"/>
                    <a:pt x="56" y="123"/>
                  </a:cubicBezTo>
                  <a:cubicBezTo>
                    <a:pt x="51" y="140"/>
                    <a:pt x="23" y="206"/>
                    <a:pt x="17" y="206"/>
                  </a:cubicBezTo>
                  <a:cubicBezTo>
                    <a:pt x="10" y="206"/>
                    <a:pt x="0" y="127"/>
                    <a:pt x="3" y="115"/>
                  </a:cubicBezTo>
                  <a:cubicBezTo>
                    <a:pt x="5" y="103"/>
                    <a:pt x="40" y="27"/>
                    <a:pt x="40" y="27"/>
                  </a:cubicBezTo>
                  <a:cubicBezTo>
                    <a:pt x="40" y="27"/>
                    <a:pt x="29" y="22"/>
                    <a:pt x="29" y="14"/>
                  </a:cubicBezTo>
                  <a:cubicBezTo>
                    <a:pt x="28" y="6"/>
                    <a:pt x="34" y="0"/>
                    <a:pt x="49" y="1"/>
                  </a:cubicBezTo>
                  <a:cubicBezTo>
                    <a:pt x="62" y="1"/>
                    <a:pt x="73" y="15"/>
                    <a:pt x="53" y="27"/>
                  </a:cubicBezTo>
                  <a:close/>
                </a:path>
              </a:pathLst>
            </a:custGeom>
            <a:solidFill>
              <a:srgbClr val="454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1523" y="1663"/>
              <a:ext cx="380" cy="467"/>
            </a:xfrm>
            <a:custGeom>
              <a:avLst/>
              <a:gdLst>
                <a:gd name="T0" fmla="*/ 294 w 316"/>
                <a:gd name="T1" fmla="*/ 111 h 388"/>
                <a:gd name="T2" fmla="*/ 249 w 316"/>
                <a:gd name="T3" fmla="*/ 388 h 388"/>
                <a:gd name="T4" fmla="*/ 242 w 316"/>
                <a:gd name="T5" fmla="*/ 272 h 388"/>
                <a:gd name="T6" fmla="*/ 265 w 316"/>
                <a:gd name="T7" fmla="*/ 254 h 388"/>
                <a:gd name="T8" fmla="*/ 251 w 316"/>
                <a:gd name="T9" fmla="*/ 188 h 388"/>
                <a:gd name="T10" fmla="*/ 257 w 316"/>
                <a:gd name="T11" fmla="*/ 145 h 388"/>
                <a:gd name="T12" fmla="*/ 0 w 316"/>
                <a:gd name="T13" fmla="*/ 35 h 388"/>
                <a:gd name="T14" fmla="*/ 20 w 316"/>
                <a:gd name="T15" fmla="*/ 0 h 388"/>
                <a:gd name="T16" fmla="*/ 294 w 316"/>
                <a:gd name="T17" fmla="*/ 11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388">
                  <a:moveTo>
                    <a:pt x="294" y="111"/>
                  </a:moveTo>
                  <a:cubicBezTo>
                    <a:pt x="294" y="111"/>
                    <a:pt x="316" y="257"/>
                    <a:pt x="249" y="388"/>
                  </a:cubicBezTo>
                  <a:cubicBezTo>
                    <a:pt x="249" y="388"/>
                    <a:pt x="240" y="305"/>
                    <a:pt x="242" y="272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5" y="254"/>
                    <a:pt x="252" y="208"/>
                    <a:pt x="251" y="188"/>
                  </a:cubicBezTo>
                  <a:cubicBezTo>
                    <a:pt x="250" y="168"/>
                    <a:pt x="257" y="145"/>
                    <a:pt x="257" y="145"/>
                  </a:cubicBezTo>
                  <a:cubicBezTo>
                    <a:pt x="257" y="145"/>
                    <a:pt x="71" y="103"/>
                    <a:pt x="0" y="35"/>
                  </a:cubicBezTo>
                  <a:cubicBezTo>
                    <a:pt x="0" y="35"/>
                    <a:pt x="17" y="3"/>
                    <a:pt x="20" y="0"/>
                  </a:cubicBezTo>
                  <a:cubicBezTo>
                    <a:pt x="20" y="0"/>
                    <a:pt x="108" y="64"/>
                    <a:pt x="294" y="111"/>
                  </a:cubicBezTo>
                  <a:close/>
                </a:path>
              </a:pathLst>
            </a:custGeom>
            <a:solidFill>
              <a:srgbClr val="323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1531" y="1900"/>
              <a:ext cx="77" cy="172"/>
            </a:xfrm>
            <a:custGeom>
              <a:avLst/>
              <a:gdLst>
                <a:gd name="T0" fmla="*/ 15 w 64"/>
                <a:gd name="T1" fmla="*/ 56 h 143"/>
                <a:gd name="T2" fmla="*/ 0 w 64"/>
                <a:gd name="T3" fmla="*/ 138 h 143"/>
                <a:gd name="T4" fmla="*/ 5 w 64"/>
                <a:gd name="T5" fmla="*/ 143 h 143"/>
                <a:gd name="T6" fmla="*/ 19 w 64"/>
                <a:gd name="T7" fmla="*/ 64 h 143"/>
                <a:gd name="T8" fmla="*/ 64 w 64"/>
                <a:gd name="T9" fmla="*/ 7 h 143"/>
                <a:gd name="T10" fmla="*/ 63 w 64"/>
                <a:gd name="T11" fmla="*/ 0 h 143"/>
                <a:gd name="T12" fmla="*/ 15 w 64"/>
                <a:gd name="T13" fmla="*/ 5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43">
                  <a:moveTo>
                    <a:pt x="15" y="56"/>
                  </a:moveTo>
                  <a:cubicBezTo>
                    <a:pt x="8" y="66"/>
                    <a:pt x="3" y="106"/>
                    <a:pt x="0" y="138"/>
                  </a:cubicBezTo>
                  <a:cubicBezTo>
                    <a:pt x="1" y="140"/>
                    <a:pt x="3" y="141"/>
                    <a:pt x="5" y="143"/>
                  </a:cubicBezTo>
                  <a:cubicBezTo>
                    <a:pt x="8" y="112"/>
                    <a:pt x="12" y="74"/>
                    <a:pt x="19" y="64"/>
                  </a:cubicBezTo>
                  <a:cubicBezTo>
                    <a:pt x="30" y="46"/>
                    <a:pt x="64" y="7"/>
                    <a:pt x="64" y="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7" y="7"/>
                    <a:pt x="25" y="40"/>
                    <a:pt x="15" y="56"/>
                  </a:cubicBezTo>
                  <a:close/>
                </a:path>
              </a:pathLst>
            </a:custGeom>
            <a:solidFill>
              <a:srgbClr val="323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1488" y="2112"/>
              <a:ext cx="43" cy="47"/>
            </a:xfrm>
            <a:custGeom>
              <a:avLst/>
              <a:gdLst>
                <a:gd name="T0" fmla="*/ 10 w 36"/>
                <a:gd name="T1" fmla="*/ 1 h 39"/>
                <a:gd name="T2" fmla="*/ 0 w 36"/>
                <a:gd name="T3" fmla="*/ 29 h 39"/>
                <a:gd name="T4" fmla="*/ 5 w 36"/>
                <a:gd name="T5" fmla="*/ 32 h 39"/>
                <a:gd name="T6" fmla="*/ 8 w 36"/>
                <a:gd name="T7" fmla="*/ 31 h 39"/>
                <a:gd name="T8" fmla="*/ 12 w 36"/>
                <a:gd name="T9" fmla="*/ 37 h 39"/>
                <a:gd name="T10" fmla="*/ 16 w 36"/>
                <a:gd name="T11" fmla="*/ 37 h 39"/>
                <a:gd name="T12" fmla="*/ 17 w 36"/>
                <a:gd name="T13" fmla="*/ 35 h 39"/>
                <a:gd name="T14" fmla="*/ 23 w 36"/>
                <a:gd name="T15" fmla="*/ 38 h 39"/>
                <a:gd name="T16" fmla="*/ 29 w 36"/>
                <a:gd name="T17" fmla="*/ 28 h 39"/>
                <a:gd name="T18" fmla="*/ 31 w 36"/>
                <a:gd name="T19" fmla="*/ 29 h 39"/>
                <a:gd name="T20" fmla="*/ 34 w 36"/>
                <a:gd name="T21" fmla="*/ 27 h 39"/>
                <a:gd name="T22" fmla="*/ 32 w 36"/>
                <a:gd name="T23" fmla="*/ 8 h 39"/>
                <a:gd name="T24" fmla="*/ 31 w 36"/>
                <a:gd name="T25" fmla="*/ 8 h 39"/>
                <a:gd name="T26" fmla="*/ 11 w 36"/>
                <a:gd name="T27" fmla="*/ 0 h 39"/>
                <a:gd name="T28" fmla="*/ 10 w 36"/>
                <a:gd name="T2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9">
                  <a:moveTo>
                    <a:pt x="10" y="1"/>
                  </a:moveTo>
                  <a:cubicBezTo>
                    <a:pt x="8" y="10"/>
                    <a:pt x="1" y="18"/>
                    <a:pt x="0" y="29"/>
                  </a:cubicBezTo>
                  <a:cubicBezTo>
                    <a:pt x="0" y="31"/>
                    <a:pt x="2" y="33"/>
                    <a:pt x="5" y="32"/>
                  </a:cubicBezTo>
                  <a:cubicBezTo>
                    <a:pt x="6" y="31"/>
                    <a:pt x="7" y="31"/>
                    <a:pt x="8" y="31"/>
                  </a:cubicBezTo>
                  <a:cubicBezTo>
                    <a:pt x="8" y="33"/>
                    <a:pt x="9" y="36"/>
                    <a:pt x="12" y="37"/>
                  </a:cubicBezTo>
                  <a:cubicBezTo>
                    <a:pt x="13" y="38"/>
                    <a:pt x="15" y="38"/>
                    <a:pt x="16" y="37"/>
                  </a:cubicBezTo>
                  <a:cubicBezTo>
                    <a:pt x="16" y="36"/>
                    <a:pt x="16" y="36"/>
                    <a:pt x="17" y="35"/>
                  </a:cubicBezTo>
                  <a:cubicBezTo>
                    <a:pt x="18" y="37"/>
                    <a:pt x="20" y="39"/>
                    <a:pt x="23" y="38"/>
                  </a:cubicBezTo>
                  <a:cubicBezTo>
                    <a:pt x="26" y="36"/>
                    <a:pt x="28" y="32"/>
                    <a:pt x="29" y="28"/>
                  </a:cubicBezTo>
                  <a:cubicBezTo>
                    <a:pt x="30" y="28"/>
                    <a:pt x="30" y="28"/>
                    <a:pt x="31" y="29"/>
                  </a:cubicBezTo>
                  <a:cubicBezTo>
                    <a:pt x="32" y="29"/>
                    <a:pt x="34" y="28"/>
                    <a:pt x="34" y="27"/>
                  </a:cubicBezTo>
                  <a:cubicBezTo>
                    <a:pt x="36" y="21"/>
                    <a:pt x="33" y="13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F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500" y="1824"/>
              <a:ext cx="108" cy="298"/>
            </a:xfrm>
            <a:custGeom>
              <a:avLst/>
              <a:gdLst>
                <a:gd name="T0" fmla="*/ 89 w 90"/>
                <a:gd name="T1" fmla="*/ 63 h 247"/>
                <a:gd name="T2" fmla="*/ 90 w 90"/>
                <a:gd name="T3" fmla="*/ 62 h 247"/>
                <a:gd name="T4" fmla="*/ 80 w 90"/>
                <a:gd name="T5" fmla="*/ 0 h 247"/>
                <a:gd name="T6" fmla="*/ 10 w 90"/>
                <a:gd name="T7" fmla="*/ 113 h 247"/>
                <a:gd name="T8" fmla="*/ 1 w 90"/>
                <a:gd name="T9" fmla="*/ 239 h 247"/>
                <a:gd name="T10" fmla="*/ 1 w 90"/>
                <a:gd name="T11" fmla="*/ 239 h 247"/>
                <a:gd name="T12" fmla="*/ 21 w 90"/>
                <a:gd name="T13" fmla="*/ 247 h 247"/>
                <a:gd name="T14" fmla="*/ 22 w 90"/>
                <a:gd name="T15" fmla="*/ 247 h 247"/>
                <a:gd name="T16" fmla="*/ 22 w 90"/>
                <a:gd name="T17" fmla="*/ 247 h 247"/>
                <a:gd name="T18" fmla="*/ 26 w 90"/>
                <a:gd name="T19" fmla="*/ 201 h 247"/>
                <a:gd name="T20" fmla="*/ 41 w 90"/>
                <a:gd name="T21" fmla="*/ 119 h 247"/>
                <a:gd name="T22" fmla="*/ 89 w 90"/>
                <a:gd name="T23" fmla="*/ 6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247">
                  <a:moveTo>
                    <a:pt x="89" y="63"/>
                  </a:moveTo>
                  <a:cubicBezTo>
                    <a:pt x="90" y="63"/>
                    <a:pt x="90" y="62"/>
                    <a:pt x="90" y="6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20" y="63"/>
                    <a:pt x="10" y="113"/>
                  </a:cubicBezTo>
                  <a:cubicBezTo>
                    <a:pt x="0" y="163"/>
                    <a:pt x="1" y="239"/>
                    <a:pt x="1" y="239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21" y="247"/>
                    <a:pt x="21" y="247"/>
                    <a:pt x="21" y="247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3" y="225"/>
                    <a:pt x="26" y="201"/>
                  </a:cubicBezTo>
                  <a:cubicBezTo>
                    <a:pt x="29" y="169"/>
                    <a:pt x="34" y="129"/>
                    <a:pt x="41" y="119"/>
                  </a:cubicBezTo>
                  <a:cubicBezTo>
                    <a:pt x="51" y="103"/>
                    <a:pt x="83" y="70"/>
                    <a:pt x="89" y="63"/>
                  </a:cubicBezTo>
                  <a:close/>
                </a:path>
              </a:pathLst>
            </a:custGeom>
            <a:solidFill>
              <a:srgbClr val="444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1545" y="1229"/>
              <a:ext cx="552" cy="577"/>
            </a:xfrm>
            <a:custGeom>
              <a:avLst/>
              <a:gdLst>
                <a:gd name="T0" fmla="*/ 420 w 458"/>
                <a:gd name="T1" fmla="*/ 238 h 480"/>
                <a:gd name="T2" fmla="*/ 0 w 458"/>
                <a:gd name="T3" fmla="*/ 360 h 480"/>
                <a:gd name="T4" fmla="*/ 1 w 458"/>
                <a:gd name="T5" fmla="*/ 361 h 480"/>
                <a:gd name="T6" fmla="*/ 272 w 458"/>
                <a:gd name="T7" fmla="*/ 471 h 480"/>
                <a:gd name="T8" fmla="*/ 364 w 458"/>
                <a:gd name="T9" fmla="*/ 480 h 480"/>
                <a:gd name="T10" fmla="*/ 420 w 458"/>
                <a:gd name="T11" fmla="*/ 238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8" h="480">
                  <a:moveTo>
                    <a:pt x="420" y="238"/>
                  </a:moveTo>
                  <a:cubicBezTo>
                    <a:pt x="374" y="113"/>
                    <a:pt x="91" y="0"/>
                    <a:pt x="0" y="360"/>
                  </a:cubicBezTo>
                  <a:cubicBezTo>
                    <a:pt x="0" y="360"/>
                    <a:pt x="0" y="361"/>
                    <a:pt x="1" y="361"/>
                  </a:cubicBezTo>
                  <a:cubicBezTo>
                    <a:pt x="14" y="370"/>
                    <a:pt x="124" y="445"/>
                    <a:pt x="272" y="471"/>
                  </a:cubicBezTo>
                  <a:cubicBezTo>
                    <a:pt x="302" y="476"/>
                    <a:pt x="332" y="480"/>
                    <a:pt x="364" y="480"/>
                  </a:cubicBezTo>
                  <a:cubicBezTo>
                    <a:pt x="364" y="480"/>
                    <a:pt x="458" y="340"/>
                    <a:pt x="420" y="238"/>
                  </a:cubicBezTo>
                  <a:close/>
                </a:path>
              </a:pathLst>
            </a:custGeom>
            <a:solidFill>
              <a:srgbClr val="F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1922" y="1679"/>
              <a:ext cx="53" cy="82"/>
            </a:xfrm>
            <a:custGeom>
              <a:avLst/>
              <a:gdLst>
                <a:gd name="T0" fmla="*/ 32 w 44"/>
                <a:gd name="T1" fmla="*/ 0 h 68"/>
                <a:gd name="T2" fmla="*/ 16 w 44"/>
                <a:gd name="T3" fmla="*/ 60 h 68"/>
                <a:gd name="T4" fmla="*/ 40 w 44"/>
                <a:gd name="T5" fmla="*/ 57 h 68"/>
                <a:gd name="T6" fmla="*/ 32 w 44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68">
                  <a:moveTo>
                    <a:pt x="32" y="0"/>
                  </a:moveTo>
                  <a:cubicBezTo>
                    <a:pt x="32" y="0"/>
                    <a:pt x="0" y="45"/>
                    <a:pt x="16" y="60"/>
                  </a:cubicBezTo>
                  <a:cubicBezTo>
                    <a:pt x="24" y="68"/>
                    <a:pt x="35" y="66"/>
                    <a:pt x="40" y="57"/>
                  </a:cubicBezTo>
                  <a:cubicBezTo>
                    <a:pt x="44" y="48"/>
                    <a:pt x="43" y="31"/>
                    <a:pt x="32" y="0"/>
                  </a:cubicBezTo>
                  <a:close/>
                </a:path>
              </a:pathLst>
            </a:custGeom>
            <a:solidFill>
              <a:srgbClr val="E9B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1858" y="1727"/>
              <a:ext cx="45" cy="43"/>
            </a:xfrm>
            <a:custGeom>
              <a:avLst/>
              <a:gdLst>
                <a:gd name="T0" fmla="*/ 5 w 37"/>
                <a:gd name="T1" fmla="*/ 0 h 36"/>
                <a:gd name="T2" fmla="*/ 37 w 37"/>
                <a:gd name="T3" fmla="*/ 23 h 36"/>
                <a:gd name="T4" fmla="*/ 14 w 37"/>
                <a:gd name="T5" fmla="*/ 31 h 36"/>
                <a:gd name="T6" fmla="*/ 5 w 37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6">
                  <a:moveTo>
                    <a:pt x="5" y="0"/>
                  </a:move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28" y="36"/>
                    <a:pt x="14" y="31"/>
                  </a:cubicBezTo>
                  <a:cubicBezTo>
                    <a:pt x="0" y="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69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1906" y="1648"/>
              <a:ext cx="27" cy="20"/>
            </a:xfrm>
            <a:custGeom>
              <a:avLst/>
              <a:gdLst>
                <a:gd name="T0" fmla="*/ 12 w 22"/>
                <a:gd name="T1" fmla="*/ 1 h 17"/>
                <a:gd name="T2" fmla="*/ 10 w 22"/>
                <a:gd name="T3" fmla="*/ 16 h 17"/>
                <a:gd name="T4" fmla="*/ 12 w 22"/>
                <a:gd name="T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2" y="1"/>
                  </a:moveTo>
                  <a:cubicBezTo>
                    <a:pt x="2" y="0"/>
                    <a:pt x="0" y="16"/>
                    <a:pt x="10" y="16"/>
                  </a:cubicBezTo>
                  <a:cubicBezTo>
                    <a:pt x="20" y="17"/>
                    <a:pt x="22" y="1"/>
                    <a:pt x="12" y="1"/>
                  </a:cubicBezTo>
                  <a:close/>
                </a:path>
              </a:pathLst>
            </a:custGeom>
            <a:solidFill>
              <a:srgbClr val="34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2004" y="1670"/>
              <a:ext cx="22" cy="17"/>
            </a:xfrm>
            <a:custGeom>
              <a:avLst/>
              <a:gdLst>
                <a:gd name="T0" fmla="*/ 10 w 18"/>
                <a:gd name="T1" fmla="*/ 0 h 14"/>
                <a:gd name="T2" fmla="*/ 8 w 18"/>
                <a:gd name="T3" fmla="*/ 13 h 14"/>
                <a:gd name="T4" fmla="*/ 10 w 18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4">
                  <a:moveTo>
                    <a:pt x="10" y="0"/>
                  </a:moveTo>
                  <a:cubicBezTo>
                    <a:pt x="1" y="0"/>
                    <a:pt x="0" y="13"/>
                    <a:pt x="8" y="13"/>
                  </a:cubicBezTo>
                  <a:cubicBezTo>
                    <a:pt x="16" y="14"/>
                    <a:pt x="18" y="1"/>
                    <a:pt x="10" y="0"/>
                  </a:cubicBezTo>
                  <a:close/>
                </a:path>
              </a:pathLst>
            </a:custGeom>
            <a:solidFill>
              <a:srgbClr val="34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1554" y="1334"/>
              <a:ext cx="567" cy="321"/>
            </a:xfrm>
            <a:custGeom>
              <a:avLst/>
              <a:gdLst>
                <a:gd name="T0" fmla="*/ 0 w 471"/>
                <a:gd name="T1" fmla="*/ 241 h 267"/>
                <a:gd name="T2" fmla="*/ 47 w 471"/>
                <a:gd name="T3" fmla="*/ 224 h 267"/>
                <a:gd name="T4" fmla="*/ 91 w 471"/>
                <a:gd name="T5" fmla="*/ 188 h 267"/>
                <a:gd name="T6" fmla="*/ 90 w 471"/>
                <a:gd name="T7" fmla="*/ 259 h 267"/>
                <a:gd name="T8" fmla="*/ 109 w 471"/>
                <a:gd name="T9" fmla="*/ 267 h 267"/>
                <a:gd name="T10" fmla="*/ 134 w 471"/>
                <a:gd name="T11" fmla="*/ 202 h 267"/>
                <a:gd name="T12" fmla="*/ 199 w 471"/>
                <a:gd name="T13" fmla="*/ 145 h 267"/>
                <a:gd name="T14" fmla="*/ 390 w 471"/>
                <a:gd name="T15" fmla="*/ 185 h 267"/>
                <a:gd name="T16" fmla="*/ 471 w 471"/>
                <a:gd name="T17" fmla="*/ 134 h 267"/>
                <a:gd name="T18" fmla="*/ 417 w 471"/>
                <a:gd name="T19" fmla="*/ 103 h 267"/>
                <a:gd name="T20" fmla="*/ 190 w 471"/>
                <a:gd name="T21" fmla="*/ 18 h 267"/>
                <a:gd name="T22" fmla="*/ 112 w 471"/>
                <a:gd name="T23" fmla="*/ 32 h 267"/>
                <a:gd name="T24" fmla="*/ 0 w 471"/>
                <a:gd name="T25" fmla="*/ 24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1" h="267">
                  <a:moveTo>
                    <a:pt x="0" y="241"/>
                  </a:moveTo>
                  <a:cubicBezTo>
                    <a:pt x="0" y="241"/>
                    <a:pt x="34" y="247"/>
                    <a:pt x="47" y="224"/>
                  </a:cubicBezTo>
                  <a:cubicBezTo>
                    <a:pt x="59" y="202"/>
                    <a:pt x="71" y="181"/>
                    <a:pt x="91" y="188"/>
                  </a:cubicBezTo>
                  <a:cubicBezTo>
                    <a:pt x="110" y="195"/>
                    <a:pt x="90" y="259"/>
                    <a:pt x="90" y="259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23" y="222"/>
                    <a:pt x="134" y="202"/>
                  </a:cubicBezTo>
                  <a:cubicBezTo>
                    <a:pt x="145" y="181"/>
                    <a:pt x="177" y="148"/>
                    <a:pt x="199" y="145"/>
                  </a:cubicBezTo>
                  <a:cubicBezTo>
                    <a:pt x="221" y="142"/>
                    <a:pt x="346" y="199"/>
                    <a:pt x="390" y="185"/>
                  </a:cubicBezTo>
                  <a:cubicBezTo>
                    <a:pt x="434" y="171"/>
                    <a:pt x="455" y="155"/>
                    <a:pt x="471" y="134"/>
                  </a:cubicBezTo>
                  <a:cubicBezTo>
                    <a:pt x="471" y="134"/>
                    <a:pt x="442" y="131"/>
                    <a:pt x="417" y="103"/>
                  </a:cubicBezTo>
                  <a:cubicBezTo>
                    <a:pt x="393" y="75"/>
                    <a:pt x="303" y="0"/>
                    <a:pt x="190" y="18"/>
                  </a:cubicBezTo>
                  <a:cubicBezTo>
                    <a:pt x="190" y="18"/>
                    <a:pt x="149" y="11"/>
                    <a:pt x="112" y="32"/>
                  </a:cubicBezTo>
                  <a:cubicBezTo>
                    <a:pt x="75" y="54"/>
                    <a:pt x="32" y="106"/>
                    <a:pt x="0" y="241"/>
                  </a:cubicBezTo>
                  <a:close/>
                </a:path>
              </a:pathLst>
            </a:custGeom>
            <a:solidFill>
              <a:srgbClr val="34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圆角矩形 3"/>
          <p:cNvSpPr>
            <a:spLocks noChangeAspect="1" noChangeArrowheads="1"/>
          </p:cNvSpPr>
          <p:nvPr/>
        </p:nvSpPr>
        <p:spPr bwMode="auto">
          <a:xfrm>
            <a:off x="6137224" y="2060117"/>
            <a:ext cx="539750" cy="53975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endParaRPr lang="zh-CN" altLang="en-US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7" name="圆角矩形 4"/>
          <p:cNvSpPr>
            <a:spLocks noChangeAspect="1" noChangeArrowheads="1"/>
          </p:cNvSpPr>
          <p:nvPr/>
        </p:nvSpPr>
        <p:spPr bwMode="auto">
          <a:xfrm>
            <a:off x="6137224" y="2975018"/>
            <a:ext cx="539750" cy="5413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endParaRPr lang="zh-CN" altLang="en-US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8" name="文本框 7"/>
          <p:cNvSpPr txBox="1">
            <a:spLocks noChangeArrowheads="1"/>
          </p:cNvSpPr>
          <p:nvPr/>
        </p:nvSpPr>
        <p:spPr bwMode="auto">
          <a:xfrm>
            <a:off x="6714132" y="1986521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</a:rPr>
              <a:t>添加标题内容</a:t>
            </a:r>
            <a:endParaRPr lang="zh-CN" altLang="en-US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59" name="文本框 8"/>
          <p:cNvSpPr txBox="1">
            <a:spLocks noChangeArrowheads="1"/>
          </p:cNvSpPr>
          <p:nvPr/>
        </p:nvSpPr>
        <p:spPr bwMode="auto">
          <a:xfrm>
            <a:off x="6714132" y="2354821"/>
            <a:ext cx="45656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0" name="文本框 9"/>
          <p:cNvSpPr txBox="1">
            <a:spLocks noChangeArrowheads="1"/>
          </p:cNvSpPr>
          <p:nvPr/>
        </p:nvSpPr>
        <p:spPr bwMode="auto">
          <a:xfrm>
            <a:off x="6714132" y="2903010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</a:rPr>
              <a:t>添加标题内容</a:t>
            </a:r>
            <a:endParaRPr lang="zh-CN" altLang="en-US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61" name="文本框 10"/>
          <p:cNvSpPr txBox="1">
            <a:spLocks noChangeArrowheads="1"/>
          </p:cNvSpPr>
          <p:nvPr/>
        </p:nvSpPr>
        <p:spPr bwMode="auto">
          <a:xfrm>
            <a:off x="6714132" y="3272898"/>
            <a:ext cx="45656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2" name="圆角矩形 3"/>
          <p:cNvSpPr>
            <a:spLocks noChangeAspect="1" noChangeArrowheads="1"/>
          </p:cNvSpPr>
          <p:nvPr/>
        </p:nvSpPr>
        <p:spPr bwMode="auto">
          <a:xfrm>
            <a:off x="6137224" y="3932325"/>
            <a:ext cx="539750" cy="53975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3" name="圆角矩形 4"/>
          <p:cNvSpPr>
            <a:spLocks noChangeAspect="1" noChangeArrowheads="1"/>
          </p:cNvSpPr>
          <p:nvPr/>
        </p:nvSpPr>
        <p:spPr bwMode="auto">
          <a:xfrm>
            <a:off x="6137224" y="4847226"/>
            <a:ext cx="539750" cy="5413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4" name="文本框 7"/>
          <p:cNvSpPr txBox="1">
            <a:spLocks noChangeArrowheads="1"/>
          </p:cNvSpPr>
          <p:nvPr/>
        </p:nvSpPr>
        <p:spPr bwMode="auto">
          <a:xfrm>
            <a:off x="6714132" y="3858729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</a:rPr>
              <a:t>添加标题内容</a:t>
            </a:r>
            <a:endParaRPr lang="zh-CN" altLang="en-US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65" name="文本框 8"/>
          <p:cNvSpPr txBox="1">
            <a:spLocks noChangeArrowheads="1"/>
          </p:cNvSpPr>
          <p:nvPr/>
        </p:nvSpPr>
        <p:spPr bwMode="auto">
          <a:xfrm>
            <a:off x="6714132" y="4227029"/>
            <a:ext cx="45656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6" name="文本框 9"/>
          <p:cNvSpPr txBox="1">
            <a:spLocks noChangeArrowheads="1"/>
          </p:cNvSpPr>
          <p:nvPr/>
        </p:nvSpPr>
        <p:spPr bwMode="auto">
          <a:xfrm>
            <a:off x="6714132" y="4775218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</a:rPr>
              <a:t>添加标题内容</a:t>
            </a:r>
            <a:endParaRPr lang="zh-CN" altLang="en-US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67" name="文本框 10"/>
          <p:cNvSpPr txBox="1">
            <a:spLocks noChangeArrowheads="1"/>
          </p:cNvSpPr>
          <p:nvPr/>
        </p:nvSpPr>
        <p:spPr bwMode="auto">
          <a:xfrm>
            <a:off x="6714132" y="5145106"/>
            <a:ext cx="45656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56" grpId="0" animBg="1"/>
      <p:bldP spid="57" grpId="0" animBg="1"/>
      <p:bldP spid="58" grpId="0"/>
      <p:bldP spid="59" grpId="0"/>
      <p:bldP spid="60" grpId="0"/>
      <p:bldP spid="61" grpId="0"/>
      <p:bldP spid="62" grpId="0" animBg="1"/>
      <p:bldP spid="63" grpId="0" animBg="1"/>
      <p:bldP spid="64" grpId="0"/>
      <p:bldP spid="65" grpId="0"/>
      <p:bldP spid="66" grpId="0"/>
      <p:bldP spid="6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582"/>
          <p:cNvSpPr/>
          <p:nvPr/>
        </p:nvSpPr>
        <p:spPr>
          <a:xfrm>
            <a:off x="1649142" y="1520108"/>
            <a:ext cx="2285824" cy="3205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261" extrusionOk="0">
                <a:moveTo>
                  <a:pt x="9838" y="0"/>
                </a:moveTo>
                <a:cubicBezTo>
                  <a:pt x="7320" y="0"/>
                  <a:pt x="4803" y="740"/>
                  <a:pt x="2881" y="2220"/>
                </a:cubicBezTo>
                <a:cubicBezTo>
                  <a:pt x="-961" y="5181"/>
                  <a:pt x="-961" y="9981"/>
                  <a:pt x="2881" y="12941"/>
                </a:cubicBezTo>
                <a:cubicBezTo>
                  <a:pt x="4159" y="13926"/>
                  <a:pt x="5702" y="14576"/>
                  <a:pt x="7332" y="14906"/>
                </a:cubicBezTo>
                <a:cubicBezTo>
                  <a:pt x="7093" y="15029"/>
                  <a:pt x="6864" y="15172"/>
                  <a:pt x="6652" y="15335"/>
                </a:cubicBezTo>
                <a:cubicBezTo>
                  <a:pt x="4893" y="16691"/>
                  <a:pt x="4893" y="18888"/>
                  <a:pt x="6652" y="20244"/>
                </a:cubicBezTo>
                <a:cubicBezTo>
                  <a:pt x="8412" y="21600"/>
                  <a:pt x="11266" y="21600"/>
                  <a:pt x="13026" y="20244"/>
                </a:cubicBezTo>
                <a:cubicBezTo>
                  <a:pt x="14785" y="18888"/>
                  <a:pt x="14785" y="16691"/>
                  <a:pt x="13026" y="15335"/>
                </a:cubicBezTo>
                <a:cubicBezTo>
                  <a:pt x="12814" y="15172"/>
                  <a:pt x="12585" y="15029"/>
                  <a:pt x="12346" y="14906"/>
                </a:cubicBezTo>
                <a:cubicBezTo>
                  <a:pt x="13976" y="14576"/>
                  <a:pt x="15519" y="13926"/>
                  <a:pt x="16797" y="12941"/>
                </a:cubicBezTo>
                <a:cubicBezTo>
                  <a:pt x="20639" y="9981"/>
                  <a:pt x="20639" y="5181"/>
                  <a:pt x="16797" y="2220"/>
                </a:cubicBezTo>
                <a:cubicBezTo>
                  <a:pt x="14875" y="740"/>
                  <a:pt x="12356" y="0"/>
                  <a:pt x="9838" y="0"/>
                </a:cubicBezTo>
                <a:close/>
              </a:path>
            </a:pathLst>
          </a:custGeom>
          <a:noFill/>
          <a:ln w="19050" cap="rnd" cmpd="sng">
            <a:solidFill>
              <a:srgbClr val="00B0F0"/>
            </a:solidFill>
            <a:prstDash val="dash"/>
            <a:round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</a:p>
        </p:txBody>
      </p:sp>
      <p:sp>
        <p:nvSpPr>
          <p:cNvPr id="7" name="Shape 583"/>
          <p:cNvSpPr/>
          <p:nvPr/>
        </p:nvSpPr>
        <p:spPr>
          <a:xfrm>
            <a:off x="2404353" y="3814103"/>
            <a:ext cx="775389" cy="775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</a:p>
        </p:txBody>
      </p:sp>
      <p:sp>
        <p:nvSpPr>
          <p:cNvPr id="8" name="Shape 585"/>
          <p:cNvSpPr/>
          <p:nvPr/>
        </p:nvSpPr>
        <p:spPr>
          <a:xfrm>
            <a:off x="2587538" y="4044569"/>
            <a:ext cx="409033" cy="36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8" extrusionOk="0">
                <a:moveTo>
                  <a:pt x="6481" y="10034"/>
                </a:moveTo>
                <a:cubicBezTo>
                  <a:pt x="7374" y="10034"/>
                  <a:pt x="8099" y="9239"/>
                  <a:pt x="8099" y="8262"/>
                </a:cubicBezTo>
                <a:cubicBezTo>
                  <a:pt x="8099" y="7285"/>
                  <a:pt x="7374" y="6493"/>
                  <a:pt x="6481" y="6493"/>
                </a:cubicBezTo>
                <a:cubicBezTo>
                  <a:pt x="5584" y="6493"/>
                  <a:pt x="4859" y="7285"/>
                  <a:pt x="4859" y="8262"/>
                </a:cubicBezTo>
                <a:cubicBezTo>
                  <a:pt x="4859" y="9239"/>
                  <a:pt x="5584" y="10034"/>
                  <a:pt x="6481" y="10034"/>
                </a:cubicBezTo>
                <a:cubicBezTo>
                  <a:pt x="6481" y="10034"/>
                  <a:pt x="6481" y="10034"/>
                  <a:pt x="6481" y="10034"/>
                </a:cubicBezTo>
                <a:close/>
                <a:moveTo>
                  <a:pt x="15119" y="10034"/>
                </a:moveTo>
                <a:cubicBezTo>
                  <a:pt x="16015" y="10034"/>
                  <a:pt x="16741" y="9239"/>
                  <a:pt x="16741" y="8262"/>
                </a:cubicBezTo>
                <a:cubicBezTo>
                  <a:pt x="16741" y="7285"/>
                  <a:pt x="16015" y="6493"/>
                  <a:pt x="15119" y="6493"/>
                </a:cubicBezTo>
                <a:cubicBezTo>
                  <a:pt x="14225" y="6493"/>
                  <a:pt x="13500" y="7285"/>
                  <a:pt x="13500" y="8262"/>
                </a:cubicBezTo>
                <a:cubicBezTo>
                  <a:pt x="13500" y="9239"/>
                  <a:pt x="14225" y="10034"/>
                  <a:pt x="15119" y="10034"/>
                </a:cubicBezTo>
                <a:cubicBezTo>
                  <a:pt x="15119" y="10034"/>
                  <a:pt x="15119" y="10034"/>
                  <a:pt x="15119" y="10034"/>
                </a:cubicBezTo>
                <a:close/>
                <a:moveTo>
                  <a:pt x="19441" y="14165"/>
                </a:moveTo>
                <a:lnTo>
                  <a:pt x="2159" y="14165"/>
                </a:lnTo>
                <a:lnTo>
                  <a:pt x="2159" y="2360"/>
                </a:lnTo>
                <a:lnTo>
                  <a:pt x="19441" y="2360"/>
                </a:lnTo>
                <a:cubicBezTo>
                  <a:pt x="19441" y="2360"/>
                  <a:pt x="19441" y="14165"/>
                  <a:pt x="19441" y="14165"/>
                </a:cubicBezTo>
                <a:close/>
                <a:moveTo>
                  <a:pt x="19441" y="0"/>
                </a:moveTo>
                <a:lnTo>
                  <a:pt x="2159" y="0"/>
                </a:lnTo>
                <a:cubicBezTo>
                  <a:pt x="968" y="0"/>
                  <a:pt x="0" y="1056"/>
                  <a:pt x="0" y="2360"/>
                </a:cubicBezTo>
                <a:lnTo>
                  <a:pt x="0" y="14165"/>
                </a:lnTo>
                <a:cubicBezTo>
                  <a:pt x="0" y="15470"/>
                  <a:pt x="968" y="16525"/>
                  <a:pt x="2159" y="16525"/>
                </a:cubicBezTo>
                <a:lnTo>
                  <a:pt x="5400" y="16525"/>
                </a:lnTo>
                <a:lnTo>
                  <a:pt x="5400" y="20067"/>
                </a:lnTo>
                <a:cubicBezTo>
                  <a:pt x="5400" y="21373"/>
                  <a:pt x="6001" y="21600"/>
                  <a:pt x="6742" y="20579"/>
                </a:cubicBezTo>
                <a:lnTo>
                  <a:pt x="9685" y="16525"/>
                </a:lnTo>
                <a:lnTo>
                  <a:pt x="19441" y="16525"/>
                </a:lnTo>
                <a:cubicBezTo>
                  <a:pt x="20632" y="16525"/>
                  <a:pt x="21600" y="15470"/>
                  <a:pt x="21600" y="14165"/>
                </a:cubicBezTo>
                <a:lnTo>
                  <a:pt x="21600" y="2360"/>
                </a:lnTo>
                <a:cubicBezTo>
                  <a:pt x="21600" y="1056"/>
                  <a:pt x="20632" y="0"/>
                  <a:pt x="19441" y="0"/>
                </a:cubicBezTo>
                <a:cubicBezTo>
                  <a:pt x="19441" y="0"/>
                  <a:pt x="19441" y="0"/>
                  <a:pt x="19441" y="0"/>
                </a:cubicBezTo>
                <a:close/>
                <a:moveTo>
                  <a:pt x="10800" y="10034"/>
                </a:moveTo>
                <a:cubicBezTo>
                  <a:pt x="11694" y="10034"/>
                  <a:pt x="12419" y="9239"/>
                  <a:pt x="12419" y="8262"/>
                </a:cubicBezTo>
                <a:cubicBezTo>
                  <a:pt x="12419" y="7285"/>
                  <a:pt x="11694" y="6493"/>
                  <a:pt x="10800" y="6493"/>
                </a:cubicBezTo>
                <a:cubicBezTo>
                  <a:pt x="9906" y="6493"/>
                  <a:pt x="9181" y="7285"/>
                  <a:pt x="9181" y="8262"/>
                </a:cubicBezTo>
                <a:cubicBezTo>
                  <a:pt x="9181" y="9239"/>
                  <a:pt x="9906" y="10034"/>
                  <a:pt x="10800" y="10034"/>
                </a:cubicBezTo>
                <a:cubicBezTo>
                  <a:pt x="10800" y="10034"/>
                  <a:pt x="10800" y="10034"/>
                  <a:pt x="10800" y="1003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" name="椭圆 8"/>
          <p:cNvSpPr/>
          <p:nvPr/>
        </p:nvSpPr>
        <p:spPr>
          <a:xfrm>
            <a:off x="1865980" y="1732617"/>
            <a:ext cx="1888632" cy="1888632"/>
          </a:xfrm>
          <a:prstGeom prst="ellipse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35000"/>
                      </a14:imgEffect>
                    </a14:imgLayer>
                  </a14:imgProps>
                </a:ext>
              </a:extLst>
            </a:blip>
            <a:srcRect/>
            <a:stretch>
              <a:fillRect l="-14809" r="-148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558702" y="4869160"/>
            <a:ext cx="2448273" cy="936104"/>
            <a:chOff x="7211330" y="1126858"/>
            <a:chExt cx="2448273" cy="936104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 bwMode="gray">
            <a:xfrm>
              <a:off x="7355346" y="1126858"/>
              <a:ext cx="2160240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sz="12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2" name="Rectangle 5"/>
            <p:cNvSpPr/>
            <p:nvPr/>
          </p:nvSpPr>
          <p:spPr bwMode="auto">
            <a:xfrm>
              <a:off x="7211330" y="1566467"/>
              <a:ext cx="2448273" cy="49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添加详细文本描述，建议与标题相关并符合整体语言风格，语言描述尽量简洁生动。尽量将每页幻灯片的字数控制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在 。</a:t>
              </a:r>
              <a:endPara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13" name="Shape 582"/>
          <p:cNvSpPr/>
          <p:nvPr/>
        </p:nvSpPr>
        <p:spPr>
          <a:xfrm>
            <a:off x="4943079" y="1484784"/>
            <a:ext cx="2285824" cy="3205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261" extrusionOk="0">
                <a:moveTo>
                  <a:pt x="9838" y="0"/>
                </a:moveTo>
                <a:cubicBezTo>
                  <a:pt x="7320" y="0"/>
                  <a:pt x="4803" y="740"/>
                  <a:pt x="2881" y="2220"/>
                </a:cubicBezTo>
                <a:cubicBezTo>
                  <a:pt x="-961" y="5181"/>
                  <a:pt x="-961" y="9981"/>
                  <a:pt x="2881" y="12941"/>
                </a:cubicBezTo>
                <a:cubicBezTo>
                  <a:pt x="4159" y="13926"/>
                  <a:pt x="5702" y="14576"/>
                  <a:pt x="7332" y="14906"/>
                </a:cubicBezTo>
                <a:cubicBezTo>
                  <a:pt x="7093" y="15029"/>
                  <a:pt x="6864" y="15172"/>
                  <a:pt x="6652" y="15335"/>
                </a:cubicBezTo>
                <a:cubicBezTo>
                  <a:pt x="4893" y="16691"/>
                  <a:pt x="4893" y="18888"/>
                  <a:pt x="6652" y="20244"/>
                </a:cubicBezTo>
                <a:cubicBezTo>
                  <a:pt x="8412" y="21600"/>
                  <a:pt x="11266" y="21600"/>
                  <a:pt x="13026" y="20244"/>
                </a:cubicBezTo>
                <a:cubicBezTo>
                  <a:pt x="14785" y="18888"/>
                  <a:pt x="14785" y="16691"/>
                  <a:pt x="13026" y="15335"/>
                </a:cubicBezTo>
                <a:cubicBezTo>
                  <a:pt x="12814" y="15172"/>
                  <a:pt x="12585" y="15029"/>
                  <a:pt x="12346" y="14906"/>
                </a:cubicBezTo>
                <a:cubicBezTo>
                  <a:pt x="13976" y="14576"/>
                  <a:pt x="15519" y="13926"/>
                  <a:pt x="16797" y="12941"/>
                </a:cubicBezTo>
                <a:cubicBezTo>
                  <a:pt x="20639" y="9981"/>
                  <a:pt x="20639" y="5181"/>
                  <a:pt x="16797" y="2220"/>
                </a:cubicBezTo>
                <a:cubicBezTo>
                  <a:pt x="14875" y="740"/>
                  <a:pt x="12356" y="0"/>
                  <a:pt x="9838" y="0"/>
                </a:cubicBezTo>
                <a:close/>
              </a:path>
            </a:pathLst>
          </a:custGeom>
          <a:noFill/>
          <a:ln w="19050" cap="rnd" cmpd="sng">
            <a:solidFill>
              <a:srgbClr val="00B0F0"/>
            </a:solidFill>
            <a:prstDash val="dash"/>
            <a:round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</a:p>
        </p:txBody>
      </p:sp>
      <p:sp>
        <p:nvSpPr>
          <p:cNvPr id="14" name="椭圆 13"/>
          <p:cNvSpPr/>
          <p:nvPr/>
        </p:nvSpPr>
        <p:spPr>
          <a:xfrm>
            <a:off x="5140671" y="1684384"/>
            <a:ext cx="1888632" cy="1888632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 l="-14809" r="-148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698703" y="3789040"/>
            <a:ext cx="772567" cy="772566"/>
            <a:chOff x="3964919" y="1268761"/>
            <a:chExt cx="526112" cy="526111"/>
          </a:xfrm>
        </p:grpSpPr>
        <p:sp>
          <p:nvSpPr>
            <p:cNvPr id="16" name="Shape 579"/>
            <p:cNvSpPr/>
            <p:nvPr/>
          </p:nvSpPr>
          <p:spPr>
            <a:xfrm rot="10740000" flipH="1">
              <a:off x="3964919" y="1268761"/>
              <a:ext cx="526112" cy="526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17" name="Shape 580"/>
            <p:cNvSpPr/>
            <p:nvPr/>
          </p:nvSpPr>
          <p:spPr>
            <a:xfrm>
              <a:off x="4097013" y="1387553"/>
              <a:ext cx="277944" cy="275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4320" y="0"/>
                  </a:moveTo>
                  <a:cubicBezTo>
                    <a:pt x="1849" y="0"/>
                    <a:pt x="0" y="2271"/>
                    <a:pt x="0" y="4561"/>
                  </a:cubicBezTo>
                  <a:cubicBezTo>
                    <a:pt x="0" y="5792"/>
                    <a:pt x="406" y="6937"/>
                    <a:pt x="1276" y="7813"/>
                  </a:cubicBezTo>
                  <a:cubicBezTo>
                    <a:pt x="1528" y="8066"/>
                    <a:pt x="1838" y="8210"/>
                    <a:pt x="2199" y="8210"/>
                  </a:cubicBezTo>
                  <a:lnTo>
                    <a:pt x="3927" y="8210"/>
                  </a:lnTo>
                  <a:cubicBezTo>
                    <a:pt x="3935" y="8222"/>
                    <a:pt x="4246" y="9733"/>
                    <a:pt x="1257" y="13782"/>
                  </a:cubicBezTo>
                  <a:cubicBezTo>
                    <a:pt x="1257" y="13782"/>
                    <a:pt x="0" y="15311"/>
                    <a:pt x="0" y="17253"/>
                  </a:cubicBezTo>
                  <a:cubicBezTo>
                    <a:pt x="0" y="19604"/>
                    <a:pt x="1438" y="21383"/>
                    <a:pt x="3731" y="21596"/>
                  </a:cubicBezTo>
                  <a:cubicBezTo>
                    <a:pt x="3768" y="21600"/>
                    <a:pt x="16266" y="21576"/>
                    <a:pt x="16750" y="21576"/>
                  </a:cubicBezTo>
                  <a:cubicBezTo>
                    <a:pt x="19234" y="21576"/>
                    <a:pt x="21600" y="19762"/>
                    <a:pt x="21600" y="17253"/>
                  </a:cubicBezTo>
                  <a:cubicBezTo>
                    <a:pt x="21600" y="16492"/>
                    <a:pt x="21407" y="15738"/>
                    <a:pt x="21031" y="15052"/>
                  </a:cubicBezTo>
                  <a:cubicBezTo>
                    <a:pt x="20794" y="14621"/>
                    <a:pt x="20341" y="14338"/>
                    <a:pt x="19852" y="14338"/>
                  </a:cubicBezTo>
                  <a:lnTo>
                    <a:pt x="16632" y="14338"/>
                  </a:lnTo>
                  <a:cubicBezTo>
                    <a:pt x="18144" y="12780"/>
                    <a:pt x="21600" y="9038"/>
                    <a:pt x="21600" y="4561"/>
                  </a:cubicBezTo>
                  <a:cubicBezTo>
                    <a:pt x="21600" y="2054"/>
                    <a:pt x="19588" y="0"/>
                    <a:pt x="17103" y="0"/>
                  </a:cubicBezTo>
                  <a:lnTo>
                    <a:pt x="4320" y="0"/>
                  </a:lnTo>
                  <a:close/>
                  <a:moveTo>
                    <a:pt x="4241" y="1071"/>
                  </a:moveTo>
                  <a:lnTo>
                    <a:pt x="14806" y="1071"/>
                  </a:lnTo>
                  <a:cubicBezTo>
                    <a:pt x="13810" y="1775"/>
                    <a:pt x="13137" y="2928"/>
                    <a:pt x="13137" y="4244"/>
                  </a:cubicBezTo>
                  <a:cubicBezTo>
                    <a:pt x="13137" y="5105"/>
                    <a:pt x="13358" y="6190"/>
                    <a:pt x="13765" y="7080"/>
                  </a:cubicBezTo>
                  <a:cubicBezTo>
                    <a:pt x="13765" y="7080"/>
                    <a:pt x="2062" y="7080"/>
                    <a:pt x="2062" y="7080"/>
                  </a:cubicBezTo>
                  <a:cubicBezTo>
                    <a:pt x="2062" y="7080"/>
                    <a:pt x="1111" y="6133"/>
                    <a:pt x="1139" y="4244"/>
                  </a:cubicBezTo>
                  <a:cubicBezTo>
                    <a:pt x="1163" y="2538"/>
                    <a:pt x="2623" y="1071"/>
                    <a:pt x="4241" y="1071"/>
                  </a:cubicBezTo>
                  <a:close/>
                  <a:moveTo>
                    <a:pt x="17437" y="1329"/>
                  </a:moveTo>
                  <a:cubicBezTo>
                    <a:pt x="19210" y="1329"/>
                    <a:pt x="20599" y="2803"/>
                    <a:pt x="20520" y="4561"/>
                  </a:cubicBezTo>
                  <a:cubicBezTo>
                    <a:pt x="20301" y="9462"/>
                    <a:pt x="15159" y="14080"/>
                    <a:pt x="15159" y="14080"/>
                  </a:cubicBezTo>
                  <a:cubicBezTo>
                    <a:pt x="14139" y="14953"/>
                    <a:pt x="13451" y="15938"/>
                    <a:pt x="13451" y="17253"/>
                  </a:cubicBezTo>
                  <a:cubicBezTo>
                    <a:pt x="13451" y="18586"/>
                    <a:pt x="14181" y="19764"/>
                    <a:pt x="15199" y="20465"/>
                  </a:cubicBezTo>
                  <a:cubicBezTo>
                    <a:pt x="15199" y="20465"/>
                    <a:pt x="3927" y="20465"/>
                    <a:pt x="3927" y="20465"/>
                  </a:cubicBezTo>
                  <a:cubicBezTo>
                    <a:pt x="2328" y="20317"/>
                    <a:pt x="1060" y="18910"/>
                    <a:pt x="1060" y="17253"/>
                  </a:cubicBezTo>
                  <a:cubicBezTo>
                    <a:pt x="1060" y="16381"/>
                    <a:pt x="1398" y="15590"/>
                    <a:pt x="1924" y="14774"/>
                  </a:cubicBezTo>
                  <a:cubicBezTo>
                    <a:pt x="2973" y="13278"/>
                    <a:pt x="4869" y="10914"/>
                    <a:pt x="5125" y="8230"/>
                  </a:cubicBezTo>
                  <a:lnTo>
                    <a:pt x="14649" y="8210"/>
                  </a:lnTo>
                  <a:cubicBezTo>
                    <a:pt x="15414" y="8210"/>
                    <a:pt x="15349" y="7791"/>
                    <a:pt x="15277" y="7655"/>
                  </a:cubicBezTo>
                  <a:cubicBezTo>
                    <a:pt x="15204" y="7518"/>
                    <a:pt x="15116" y="7343"/>
                    <a:pt x="15022" y="7139"/>
                  </a:cubicBezTo>
                  <a:cubicBezTo>
                    <a:pt x="14057" y="5525"/>
                    <a:pt x="13607" y="1329"/>
                    <a:pt x="17437" y="1329"/>
                  </a:cubicBezTo>
                  <a:close/>
                  <a:moveTo>
                    <a:pt x="6912" y="10153"/>
                  </a:moveTo>
                  <a:cubicBezTo>
                    <a:pt x="6912" y="10153"/>
                    <a:pt x="6284" y="11621"/>
                    <a:pt x="6284" y="11621"/>
                  </a:cubicBezTo>
                  <a:lnTo>
                    <a:pt x="14884" y="11621"/>
                  </a:lnTo>
                  <a:lnTo>
                    <a:pt x="15552" y="10153"/>
                  </a:lnTo>
                  <a:lnTo>
                    <a:pt x="6912" y="10153"/>
                  </a:lnTo>
                  <a:close/>
                  <a:moveTo>
                    <a:pt x="5164" y="13326"/>
                  </a:moveTo>
                  <a:cubicBezTo>
                    <a:pt x="5164" y="13326"/>
                    <a:pt x="4399" y="14794"/>
                    <a:pt x="4399" y="14794"/>
                  </a:cubicBezTo>
                  <a:lnTo>
                    <a:pt x="13019" y="14794"/>
                  </a:lnTo>
                  <a:lnTo>
                    <a:pt x="13706" y="13326"/>
                  </a:lnTo>
                  <a:lnTo>
                    <a:pt x="5164" y="13326"/>
                  </a:lnTo>
                  <a:close/>
                  <a:moveTo>
                    <a:pt x="15532" y="15567"/>
                  </a:moveTo>
                  <a:lnTo>
                    <a:pt x="20068" y="15567"/>
                  </a:lnTo>
                  <a:cubicBezTo>
                    <a:pt x="20976" y="16670"/>
                    <a:pt x="20492" y="20208"/>
                    <a:pt x="17457" y="20208"/>
                  </a:cubicBezTo>
                  <a:cubicBezTo>
                    <a:pt x="15558" y="20208"/>
                    <a:pt x="13622" y="17385"/>
                    <a:pt x="15532" y="15567"/>
                  </a:cubicBezTo>
                  <a:close/>
                  <a:moveTo>
                    <a:pt x="3986" y="15865"/>
                  </a:moveTo>
                  <a:cubicBezTo>
                    <a:pt x="3986" y="15865"/>
                    <a:pt x="3142" y="17332"/>
                    <a:pt x="3142" y="17332"/>
                  </a:cubicBezTo>
                  <a:lnTo>
                    <a:pt x="11998" y="17332"/>
                  </a:lnTo>
                  <a:lnTo>
                    <a:pt x="12646" y="15865"/>
                  </a:lnTo>
                  <a:lnTo>
                    <a:pt x="3986" y="1586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71071" y="4869160"/>
            <a:ext cx="2448273" cy="936104"/>
            <a:chOff x="7211330" y="1126858"/>
            <a:chExt cx="2448273" cy="936104"/>
          </a:xfrm>
        </p:grpSpPr>
        <p:sp>
          <p:nvSpPr>
            <p:cNvPr id="19" name="Text Box 7"/>
            <p:cNvSpPr txBox="1">
              <a:spLocks noChangeArrowheads="1"/>
            </p:cNvSpPr>
            <p:nvPr/>
          </p:nvSpPr>
          <p:spPr bwMode="gray">
            <a:xfrm>
              <a:off x="7355346" y="1126858"/>
              <a:ext cx="2160240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sz="12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0" name="Rectangle 5"/>
            <p:cNvSpPr/>
            <p:nvPr/>
          </p:nvSpPr>
          <p:spPr bwMode="auto">
            <a:xfrm>
              <a:off x="7211330" y="1566467"/>
              <a:ext cx="2448273" cy="49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添加详细文本描述，建议与标题相关并符合整体语言风格，语言描述尽量简洁生动。尽量将每页幻灯片的字数控制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在 。</a:t>
              </a:r>
              <a:endPara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1" name="Shape 582"/>
          <p:cNvSpPr/>
          <p:nvPr/>
        </p:nvSpPr>
        <p:spPr>
          <a:xfrm>
            <a:off x="8273880" y="1484784"/>
            <a:ext cx="2285824" cy="3205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261" extrusionOk="0">
                <a:moveTo>
                  <a:pt x="9838" y="0"/>
                </a:moveTo>
                <a:cubicBezTo>
                  <a:pt x="7320" y="0"/>
                  <a:pt x="4803" y="740"/>
                  <a:pt x="2881" y="2220"/>
                </a:cubicBezTo>
                <a:cubicBezTo>
                  <a:pt x="-961" y="5181"/>
                  <a:pt x="-961" y="9981"/>
                  <a:pt x="2881" y="12941"/>
                </a:cubicBezTo>
                <a:cubicBezTo>
                  <a:pt x="4159" y="13926"/>
                  <a:pt x="5702" y="14576"/>
                  <a:pt x="7332" y="14906"/>
                </a:cubicBezTo>
                <a:cubicBezTo>
                  <a:pt x="7093" y="15029"/>
                  <a:pt x="6864" y="15172"/>
                  <a:pt x="6652" y="15335"/>
                </a:cubicBezTo>
                <a:cubicBezTo>
                  <a:pt x="4893" y="16691"/>
                  <a:pt x="4893" y="18888"/>
                  <a:pt x="6652" y="20244"/>
                </a:cubicBezTo>
                <a:cubicBezTo>
                  <a:pt x="8412" y="21600"/>
                  <a:pt x="11266" y="21600"/>
                  <a:pt x="13026" y="20244"/>
                </a:cubicBezTo>
                <a:cubicBezTo>
                  <a:pt x="14785" y="18888"/>
                  <a:pt x="14785" y="16691"/>
                  <a:pt x="13026" y="15335"/>
                </a:cubicBezTo>
                <a:cubicBezTo>
                  <a:pt x="12814" y="15172"/>
                  <a:pt x="12585" y="15029"/>
                  <a:pt x="12346" y="14906"/>
                </a:cubicBezTo>
                <a:cubicBezTo>
                  <a:pt x="13976" y="14576"/>
                  <a:pt x="15519" y="13926"/>
                  <a:pt x="16797" y="12941"/>
                </a:cubicBezTo>
                <a:cubicBezTo>
                  <a:pt x="20639" y="9981"/>
                  <a:pt x="20639" y="5181"/>
                  <a:pt x="16797" y="2220"/>
                </a:cubicBezTo>
                <a:cubicBezTo>
                  <a:pt x="14875" y="740"/>
                  <a:pt x="12356" y="0"/>
                  <a:pt x="9838" y="0"/>
                </a:cubicBezTo>
                <a:close/>
              </a:path>
            </a:pathLst>
          </a:custGeom>
          <a:noFill/>
          <a:ln w="19050" cap="rnd" cmpd="sng">
            <a:solidFill>
              <a:srgbClr val="00B0F0"/>
            </a:solidFill>
            <a:prstDash val="dash"/>
            <a:round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</a:p>
        </p:txBody>
      </p:sp>
      <p:sp>
        <p:nvSpPr>
          <p:cNvPr id="22" name="椭圆 21"/>
          <p:cNvSpPr/>
          <p:nvPr/>
        </p:nvSpPr>
        <p:spPr>
          <a:xfrm>
            <a:off x="8471472" y="1684384"/>
            <a:ext cx="1888632" cy="1888632"/>
          </a:xfrm>
          <a:prstGeom prst="ellipse">
            <a:avLst/>
          </a:prstGeom>
          <a:blipFill>
            <a:blip r:embed="rId5"/>
            <a:srcRect/>
            <a:stretch>
              <a:fillRect l="-40541" r="-405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9053690" y="3782357"/>
            <a:ext cx="785932" cy="785932"/>
            <a:chOff x="5769244" y="1254789"/>
            <a:chExt cx="526111" cy="526111"/>
          </a:xfrm>
        </p:grpSpPr>
        <p:sp>
          <p:nvSpPr>
            <p:cNvPr id="24" name="Shape 625"/>
            <p:cNvSpPr/>
            <p:nvPr/>
          </p:nvSpPr>
          <p:spPr>
            <a:xfrm rot="10740000" flipH="1">
              <a:off x="5769244" y="1254789"/>
              <a:ext cx="526111" cy="526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5" name="Shape 626"/>
            <p:cNvSpPr/>
            <p:nvPr/>
          </p:nvSpPr>
          <p:spPr>
            <a:xfrm>
              <a:off x="5900514" y="1343312"/>
              <a:ext cx="311205" cy="31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3509" y="0"/>
                  </a:moveTo>
                  <a:cubicBezTo>
                    <a:pt x="13325" y="0"/>
                    <a:pt x="13140" y="67"/>
                    <a:pt x="13000" y="208"/>
                  </a:cubicBezTo>
                  <a:lnTo>
                    <a:pt x="6547" y="6683"/>
                  </a:lnTo>
                  <a:lnTo>
                    <a:pt x="0" y="21600"/>
                  </a:lnTo>
                  <a:lnTo>
                    <a:pt x="14867" y="15031"/>
                  </a:lnTo>
                  <a:lnTo>
                    <a:pt x="21320" y="8557"/>
                  </a:lnTo>
                  <a:cubicBezTo>
                    <a:pt x="21600" y="8275"/>
                    <a:pt x="21600" y="7816"/>
                    <a:pt x="21320" y="7534"/>
                  </a:cubicBezTo>
                  <a:cubicBezTo>
                    <a:pt x="21036" y="7254"/>
                    <a:pt x="20582" y="7254"/>
                    <a:pt x="20301" y="7534"/>
                  </a:cubicBezTo>
                  <a:lnTo>
                    <a:pt x="14037" y="13819"/>
                  </a:lnTo>
                  <a:lnTo>
                    <a:pt x="5245" y="17719"/>
                  </a:lnTo>
                  <a:lnTo>
                    <a:pt x="3887" y="16356"/>
                  </a:lnTo>
                  <a:lnTo>
                    <a:pt x="7754" y="7516"/>
                  </a:lnTo>
                  <a:lnTo>
                    <a:pt x="14018" y="1230"/>
                  </a:lnTo>
                  <a:cubicBezTo>
                    <a:pt x="14303" y="949"/>
                    <a:pt x="14303" y="489"/>
                    <a:pt x="14018" y="208"/>
                  </a:cubicBezTo>
                  <a:cubicBezTo>
                    <a:pt x="13879" y="67"/>
                    <a:pt x="13693" y="0"/>
                    <a:pt x="13509" y="0"/>
                  </a:cubicBezTo>
                  <a:close/>
                  <a:moveTo>
                    <a:pt x="15207" y="1817"/>
                  </a:moveTo>
                  <a:cubicBezTo>
                    <a:pt x="15022" y="1817"/>
                    <a:pt x="14840" y="1885"/>
                    <a:pt x="14698" y="2026"/>
                  </a:cubicBezTo>
                  <a:lnTo>
                    <a:pt x="8660" y="8083"/>
                  </a:lnTo>
                  <a:cubicBezTo>
                    <a:pt x="8376" y="8365"/>
                    <a:pt x="8376" y="8824"/>
                    <a:pt x="8660" y="9106"/>
                  </a:cubicBezTo>
                  <a:cubicBezTo>
                    <a:pt x="8800" y="9246"/>
                    <a:pt x="8984" y="9314"/>
                    <a:pt x="9169" y="9314"/>
                  </a:cubicBezTo>
                  <a:cubicBezTo>
                    <a:pt x="9351" y="9314"/>
                    <a:pt x="9537" y="9246"/>
                    <a:pt x="9679" y="9106"/>
                  </a:cubicBezTo>
                  <a:lnTo>
                    <a:pt x="15716" y="3048"/>
                  </a:lnTo>
                  <a:cubicBezTo>
                    <a:pt x="15997" y="2763"/>
                    <a:pt x="15997" y="2307"/>
                    <a:pt x="15716" y="2026"/>
                  </a:cubicBezTo>
                  <a:cubicBezTo>
                    <a:pt x="15576" y="1885"/>
                    <a:pt x="15391" y="1817"/>
                    <a:pt x="15207" y="1817"/>
                  </a:cubicBezTo>
                  <a:close/>
                  <a:moveTo>
                    <a:pt x="17018" y="3635"/>
                  </a:moveTo>
                  <a:cubicBezTo>
                    <a:pt x="16834" y="3635"/>
                    <a:pt x="16649" y="3701"/>
                    <a:pt x="16509" y="3843"/>
                  </a:cubicBezTo>
                  <a:lnTo>
                    <a:pt x="10471" y="9901"/>
                  </a:lnTo>
                  <a:cubicBezTo>
                    <a:pt x="10191" y="10182"/>
                    <a:pt x="10191" y="10643"/>
                    <a:pt x="10471" y="10923"/>
                  </a:cubicBezTo>
                  <a:cubicBezTo>
                    <a:pt x="10613" y="11064"/>
                    <a:pt x="10800" y="11131"/>
                    <a:pt x="10981" y="11131"/>
                  </a:cubicBezTo>
                  <a:cubicBezTo>
                    <a:pt x="11167" y="11131"/>
                    <a:pt x="11350" y="11064"/>
                    <a:pt x="11490" y="10923"/>
                  </a:cubicBezTo>
                  <a:lnTo>
                    <a:pt x="17528" y="4865"/>
                  </a:lnTo>
                  <a:cubicBezTo>
                    <a:pt x="17808" y="4583"/>
                    <a:pt x="17808" y="4124"/>
                    <a:pt x="17528" y="3843"/>
                  </a:cubicBezTo>
                  <a:cubicBezTo>
                    <a:pt x="17387" y="3701"/>
                    <a:pt x="17202" y="3635"/>
                    <a:pt x="17018" y="3635"/>
                  </a:cubicBezTo>
                  <a:close/>
                  <a:moveTo>
                    <a:pt x="18226" y="4846"/>
                  </a:moveTo>
                  <a:cubicBezTo>
                    <a:pt x="18042" y="4846"/>
                    <a:pt x="17856" y="4912"/>
                    <a:pt x="17716" y="5055"/>
                  </a:cubicBezTo>
                  <a:lnTo>
                    <a:pt x="11679" y="11112"/>
                  </a:lnTo>
                  <a:cubicBezTo>
                    <a:pt x="11399" y="11393"/>
                    <a:pt x="11399" y="11853"/>
                    <a:pt x="11679" y="12135"/>
                  </a:cubicBezTo>
                  <a:cubicBezTo>
                    <a:pt x="11819" y="12276"/>
                    <a:pt x="12006" y="12343"/>
                    <a:pt x="12188" y="12343"/>
                  </a:cubicBezTo>
                  <a:cubicBezTo>
                    <a:pt x="12375" y="12343"/>
                    <a:pt x="12557" y="12276"/>
                    <a:pt x="12698" y="12135"/>
                  </a:cubicBezTo>
                  <a:lnTo>
                    <a:pt x="18735" y="6077"/>
                  </a:lnTo>
                  <a:cubicBezTo>
                    <a:pt x="19018" y="5794"/>
                    <a:pt x="19018" y="5336"/>
                    <a:pt x="18735" y="5055"/>
                  </a:cubicBezTo>
                  <a:cubicBezTo>
                    <a:pt x="18594" y="4912"/>
                    <a:pt x="18410" y="4846"/>
                    <a:pt x="18226" y="48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255447" y="4869160"/>
            <a:ext cx="2448273" cy="936104"/>
            <a:chOff x="7211330" y="1126858"/>
            <a:chExt cx="2448273" cy="936104"/>
          </a:xfrm>
        </p:grpSpPr>
        <p:sp>
          <p:nvSpPr>
            <p:cNvPr id="27" name="Text Box 7"/>
            <p:cNvSpPr txBox="1">
              <a:spLocks noChangeArrowheads="1"/>
            </p:cNvSpPr>
            <p:nvPr/>
          </p:nvSpPr>
          <p:spPr bwMode="gray">
            <a:xfrm>
              <a:off x="7355346" y="1126858"/>
              <a:ext cx="2160240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itchFamily="2" charset="-122"/>
                </a:rPr>
                <a:t>添加标题内容</a:t>
              </a:r>
              <a:endParaRPr lang="en-US" altLang="zh-CN" sz="12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8" name="Rectangle 5"/>
            <p:cNvSpPr/>
            <p:nvPr/>
          </p:nvSpPr>
          <p:spPr bwMode="auto">
            <a:xfrm>
              <a:off x="7211330" y="1566467"/>
              <a:ext cx="2448273" cy="49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</a:t>
              </a: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添加详细文本描述，建议与标题相关并符合整体语言风格，语言描述尽量简洁生动。尽量将每页幻灯片的字数控制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在 。</a:t>
              </a:r>
              <a:endPara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25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 animBg="1"/>
      <p:bldP spid="7" grpId="0" animBg="1"/>
      <p:bldP spid="9" grpId="0" animBg="1"/>
      <p:bldP spid="13" grpId="0" animBg="1"/>
      <p:bldP spid="14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数据核对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38"/>
          <p:cNvGrpSpPr/>
          <p:nvPr/>
        </p:nvGrpSpPr>
        <p:grpSpPr bwMode="auto">
          <a:xfrm>
            <a:off x="7082894" y="2299211"/>
            <a:ext cx="894432" cy="267139"/>
            <a:chOff x="7244862" y="2564012"/>
            <a:chExt cx="1005315" cy="299674"/>
          </a:xfrm>
        </p:grpSpPr>
        <p:cxnSp>
          <p:nvCxnSpPr>
            <p:cNvPr id="7" name="Straight Connector 39"/>
            <p:cNvCxnSpPr/>
            <p:nvPr/>
          </p:nvCxnSpPr>
          <p:spPr>
            <a:xfrm flipV="1">
              <a:off x="7244862" y="2564012"/>
              <a:ext cx="393867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0"/>
            <p:cNvCxnSpPr/>
            <p:nvPr/>
          </p:nvCxnSpPr>
          <p:spPr>
            <a:xfrm>
              <a:off x="7643494" y="2564012"/>
              <a:ext cx="606683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41"/>
          <p:cNvGrpSpPr/>
          <p:nvPr/>
        </p:nvGrpSpPr>
        <p:grpSpPr bwMode="auto">
          <a:xfrm flipH="1">
            <a:off x="4135370" y="2299211"/>
            <a:ext cx="894432" cy="267139"/>
            <a:chOff x="7244862" y="2564012"/>
            <a:chExt cx="1005315" cy="299674"/>
          </a:xfrm>
        </p:grpSpPr>
        <p:cxnSp>
          <p:nvCxnSpPr>
            <p:cNvPr id="10" name="Straight Connector 42"/>
            <p:cNvCxnSpPr/>
            <p:nvPr/>
          </p:nvCxnSpPr>
          <p:spPr>
            <a:xfrm flipV="1">
              <a:off x="7244862" y="2564012"/>
              <a:ext cx="393867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43"/>
            <p:cNvCxnSpPr/>
            <p:nvPr/>
          </p:nvCxnSpPr>
          <p:spPr>
            <a:xfrm>
              <a:off x="7643494" y="2564012"/>
              <a:ext cx="606683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4"/>
          <p:cNvGrpSpPr/>
          <p:nvPr/>
        </p:nvGrpSpPr>
        <p:grpSpPr bwMode="auto">
          <a:xfrm rot="1354404" flipV="1">
            <a:off x="6376393" y="4022194"/>
            <a:ext cx="894432" cy="267141"/>
            <a:chOff x="7244862" y="2564012"/>
            <a:chExt cx="1005315" cy="299674"/>
          </a:xfrm>
        </p:grpSpPr>
        <p:cxnSp>
          <p:nvCxnSpPr>
            <p:cNvPr id="13" name="Straight Connector 45"/>
            <p:cNvCxnSpPr/>
            <p:nvPr/>
          </p:nvCxnSpPr>
          <p:spPr>
            <a:xfrm flipV="1">
              <a:off x="7243091" y="2565176"/>
              <a:ext cx="393867" cy="29967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6"/>
            <p:cNvCxnSpPr/>
            <p:nvPr/>
          </p:nvCxnSpPr>
          <p:spPr>
            <a:xfrm>
              <a:off x="7642763" y="2565315"/>
              <a:ext cx="606683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47"/>
          <p:cNvGrpSpPr/>
          <p:nvPr/>
        </p:nvGrpSpPr>
        <p:grpSpPr bwMode="auto">
          <a:xfrm rot="20245596" flipH="1" flipV="1">
            <a:off x="4858828" y="4022194"/>
            <a:ext cx="894432" cy="267141"/>
            <a:chOff x="7244862" y="2564012"/>
            <a:chExt cx="1005315" cy="299674"/>
          </a:xfrm>
        </p:grpSpPr>
        <p:cxnSp>
          <p:nvCxnSpPr>
            <p:cNvPr id="16" name="Straight Connector 48"/>
            <p:cNvCxnSpPr/>
            <p:nvPr/>
          </p:nvCxnSpPr>
          <p:spPr>
            <a:xfrm flipV="1">
              <a:off x="7245168" y="2564320"/>
              <a:ext cx="393867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9"/>
            <p:cNvCxnSpPr/>
            <p:nvPr/>
          </p:nvCxnSpPr>
          <p:spPr>
            <a:xfrm>
              <a:off x="7644838" y="2564460"/>
              <a:ext cx="606683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"/>
          <p:cNvGrpSpPr/>
          <p:nvPr/>
        </p:nvGrpSpPr>
        <p:grpSpPr bwMode="auto">
          <a:xfrm>
            <a:off x="4302105" y="2026416"/>
            <a:ext cx="3507074" cy="3417697"/>
            <a:chOff x="4121518" y="1915221"/>
            <a:chExt cx="3939219" cy="3837413"/>
          </a:xfrm>
        </p:grpSpPr>
        <p:grpSp>
          <p:nvGrpSpPr>
            <p:cNvPr id="19" name="Group 52"/>
            <p:cNvGrpSpPr/>
            <p:nvPr/>
          </p:nvGrpSpPr>
          <p:grpSpPr bwMode="auto">
            <a:xfrm>
              <a:off x="4121518" y="1915221"/>
              <a:ext cx="3939219" cy="3837413"/>
              <a:chOff x="3160707" y="1634350"/>
              <a:chExt cx="2825746" cy="2752719"/>
            </a:xfrm>
          </p:grpSpPr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>
                <a:off x="3160707" y="1912126"/>
                <a:ext cx="1180620" cy="1243163"/>
              </a:xfrm>
              <a:custGeom>
                <a:avLst/>
                <a:gdLst/>
                <a:ahLst/>
                <a:cxnLst>
                  <a:cxn ang="0">
                    <a:pos x="85" y="294"/>
                  </a:cxn>
                  <a:cxn ang="0">
                    <a:pos x="0" y="330"/>
                  </a:cxn>
                  <a:cxn ang="0">
                    <a:pos x="314" y="0"/>
                  </a:cxn>
                  <a:cxn ang="0">
                    <a:pos x="167" y="327"/>
                  </a:cxn>
                  <a:cxn ang="0">
                    <a:pos x="85" y="294"/>
                  </a:cxn>
                  <a:cxn ang="0">
                    <a:pos x="85" y="294"/>
                  </a:cxn>
                  <a:cxn ang="0">
                    <a:pos x="85" y="294"/>
                  </a:cxn>
                </a:cxnLst>
                <a:rect l="0" t="0" r="r" b="b"/>
                <a:pathLst>
                  <a:path w="314" h="330">
                    <a:moveTo>
                      <a:pt x="85" y="294"/>
                    </a:moveTo>
                    <a:cubicBezTo>
                      <a:pt x="52" y="294"/>
                      <a:pt x="21" y="307"/>
                      <a:pt x="0" y="330"/>
                    </a:cubicBezTo>
                    <a:cubicBezTo>
                      <a:pt x="19" y="162"/>
                      <a:pt x="149" y="27"/>
                      <a:pt x="314" y="0"/>
                    </a:cubicBezTo>
                    <a:cubicBezTo>
                      <a:pt x="176" y="99"/>
                      <a:pt x="167" y="274"/>
                      <a:pt x="167" y="327"/>
                    </a:cubicBezTo>
                    <a:cubicBezTo>
                      <a:pt x="146" y="306"/>
                      <a:pt x="116" y="294"/>
                      <a:pt x="85" y="294"/>
                    </a:cubicBezTo>
                    <a:close/>
                    <a:moveTo>
                      <a:pt x="85" y="294"/>
                    </a:moveTo>
                    <a:cubicBezTo>
                      <a:pt x="85" y="294"/>
                      <a:pt x="85" y="294"/>
                      <a:pt x="85" y="294"/>
                    </a:cubicBezTo>
                  </a:path>
                </a:pathLst>
              </a:cu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>
                <a:off x="3885929" y="1916680"/>
                <a:ext cx="636419" cy="1238610"/>
              </a:xfrm>
              <a:custGeom>
                <a:avLst/>
                <a:gdLst/>
                <a:ahLst/>
                <a:cxnLst>
                  <a:cxn ang="0">
                    <a:pos x="84" y="293"/>
                  </a:cxn>
                  <a:cxn ang="0">
                    <a:pos x="1" y="327"/>
                  </a:cxn>
                  <a:cxn ang="0">
                    <a:pos x="169" y="0"/>
                  </a:cxn>
                  <a:cxn ang="0">
                    <a:pos x="169" y="329"/>
                  </a:cxn>
                  <a:cxn ang="0">
                    <a:pos x="84" y="293"/>
                  </a:cxn>
                  <a:cxn ang="0">
                    <a:pos x="84" y="293"/>
                  </a:cxn>
                  <a:cxn ang="0">
                    <a:pos x="84" y="293"/>
                  </a:cxn>
                </a:cxnLst>
                <a:rect l="0" t="0" r="r" b="b"/>
                <a:pathLst>
                  <a:path w="169" h="329">
                    <a:moveTo>
                      <a:pt x="84" y="293"/>
                    </a:moveTo>
                    <a:cubicBezTo>
                      <a:pt x="52" y="293"/>
                      <a:pt x="22" y="306"/>
                      <a:pt x="1" y="327"/>
                    </a:cubicBezTo>
                    <a:cubicBezTo>
                      <a:pt x="0" y="276"/>
                      <a:pt x="8" y="87"/>
                      <a:pt x="169" y="0"/>
                    </a:cubicBezTo>
                    <a:cubicBezTo>
                      <a:pt x="169" y="329"/>
                      <a:pt x="169" y="329"/>
                      <a:pt x="169" y="329"/>
                    </a:cubicBezTo>
                    <a:cubicBezTo>
                      <a:pt x="147" y="306"/>
                      <a:pt x="117" y="293"/>
                      <a:pt x="84" y="293"/>
                    </a:cubicBezTo>
                    <a:close/>
                    <a:moveTo>
                      <a:pt x="84" y="293"/>
                    </a:moveTo>
                    <a:cubicBezTo>
                      <a:pt x="84" y="293"/>
                      <a:pt x="84" y="293"/>
                      <a:pt x="84" y="293"/>
                    </a:cubicBezTo>
                  </a:path>
                </a:pathLst>
              </a:cu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6" name="Freeform 7"/>
              <p:cNvSpPr>
                <a:spLocks noEditPoints="1"/>
              </p:cNvSpPr>
              <p:nvPr/>
            </p:nvSpPr>
            <p:spPr bwMode="auto">
              <a:xfrm>
                <a:off x="4621397" y="1916680"/>
                <a:ext cx="635281" cy="1238610"/>
              </a:xfrm>
              <a:custGeom>
                <a:avLst/>
                <a:gdLst/>
                <a:ahLst/>
                <a:cxnLst>
                  <a:cxn ang="0">
                    <a:pos x="85" y="293"/>
                  </a:cxn>
                  <a:cxn ang="0">
                    <a:pos x="0" y="329"/>
                  </a:cxn>
                  <a:cxn ang="0">
                    <a:pos x="0" y="0"/>
                  </a:cxn>
                  <a:cxn ang="0">
                    <a:pos x="168" y="327"/>
                  </a:cxn>
                  <a:cxn ang="0">
                    <a:pos x="85" y="293"/>
                  </a:cxn>
                  <a:cxn ang="0">
                    <a:pos x="85" y="293"/>
                  </a:cxn>
                  <a:cxn ang="0">
                    <a:pos x="85" y="293"/>
                  </a:cxn>
                </a:cxnLst>
                <a:rect l="0" t="0" r="r" b="b"/>
                <a:pathLst>
                  <a:path w="169" h="329">
                    <a:moveTo>
                      <a:pt x="85" y="293"/>
                    </a:moveTo>
                    <a:cubicBezTo>
                      <a:pt x="52" y="293"/>
                      <a:pt x="22" y="306"/>
                      <a:pt x="0" y="3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1" y="87"/>
                      <a:pt x="169" y="276"/>
                      <a:pt x="168" y="327"/>
                    </a:cubicBezTo>
                    <a:cubicBezTo>
                      <a:pt x="146" y="306"/>
                      <a:pt x="116" y="293"/>
                      <a:pt x="85" y="293"/>
                    </a:cubicBezTo>
                    <a:close/>
                    <a:moveTo>
                      <a:pt x="85" y="293"/>
                    </a:moveTo>
                    <a:cubicBezTo>
                      <a:pt x="85" y="293"/>
                      <a:pt x="85" y="293"/>
                      <a:pt x="85" y="293"/>
                    </a:cubicBezTo>
                  </a:path>
                </a:pathLst>
              </a:cu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7" name="Freeform 8"/>
              <p:cNvSpPr>
                <a:spLocks noEditPoints="1"/>
              </p:cNvSpPr>
              <p:nvPr/>
            </p:nvSpPr>
            <p:spPr bwMode="auto">
              <a:xfrm>
                <a:off x="4797864" y="1912126"/>
                <a:ext cx="1188589" cy="1251133"/>
              </a:xfrm>
              <a:custGeom>
                <a:avLst/>
                <a:gdLst/>
                <a:ahLst/>
                <a:cxnLst>
                  <a:cxn ang="0">
                    <a:pos x="229" y="294"/>
                  </a:cxn>
                  <a:cxn ang="0">
                    <a:pos x="147" y="327"/>
                  </a:cxn>
                  <a:cxn ang="0">
                    <a:pos x="0" y="0"/>
                  </a:cxn>
                  <a:cxn ang="0">
                    <a:pos x="316" y="332"/>
                  </a:cxn>
                  <a:cxn ang="0">
                    <a:pos x="229" y="294"/>
                  </a:cxn>
                  <a:cxn ang="0">
                    <a:pos x="229" y="294"/>
                  </a:cxn>
                  <a:cxn ang="0">
                    <a:pos x="229" y="294"/>
                  </a:cxn>
                </a:cxnLst>
                <a:rect l="0" t="0" r="r" b="b"/>
                <a:pathLst>
                  <a:path w="316" h="332">
                    <a:moveTo>
                      <a:pt x="229" y="294"/>
                    </a:moveTo>
                    <a:cubicBezTo>
                      <a:pt x="198" y="294"/>
                      <a:pt x="169" y="306"/>
                      <a:pt x="147" y="327"/>
                    </a:cubicBezTo>
                    <a:cubicBezTo>
                      <a:pt x="148" y="274"/>
                      <a:pt x="138" y="99"/>
                      <a:pt x="0" y="0"/>
                    </a:cubicBezTo>
                    <a:cubicBezTo>
                      <a:pt x="167" y="26"/>
                      <a:pt x="298" y="162"/>
                      <a:pt x="316" y="332"/>
                    </a:cubicBezTo>
                    <a:cubicBezTo>
                      <a:pt x="295" y="308"/>
                      <a:pt x="263" y="294"/>
                      <a:pt x="229" y="294"/>
                    </a:cubicBezTo>
                    <a:close/>
                    <a:moveTo>
                      <a:pt x="229" y="294"/>
                    </a:moveTo>
                    <a:cubicBezTo>
                      <a:pt x="229" y="294"/>
                      <a:pt x="229" y="294"/>
                      <a:pt x="229" y="294"/>
                    </a:cubicBezTo>
                  </a:path>
                </a:pathLst>
              </a:cu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4522348" y="3336300"/>
                <a:ext cx="494107" cy="1050769"/>
              </a:xfrm>
              <a:custGeom>
                <a:avLst/>
                <a:gdLst/>
                <a:ahLst/>
                <a:cxnLst>
                  <a:cxn ang="0">
                    <a:pos x="13" y="7"/>
                  </a:cxn>
                  <a:cxn ang="0">
                    <a:pos x="0" y="0"/>
                  </a:cxn>
                  <a:cxn ang="0">
                    <a:pos x="0" y="214"/>
                  </a:cxn>
                  <a:cxn ang="0">
                    <a:pos x="2" y="219"/>
                  </a:cxn>
                  <a:cxn ang="0">
                    <a:pos x="66" y="279"/>
                  </a:cxn>
                  <a:cxn ang="0">
                    <a:pos x="131" y="214"/>
                  </a:cxn>
                  <a:cxn ang="0">
                    <a:pos x="118" y="201"/>
                  </a:cxn>
                  <a:cxn ang="0">
                    <a:pos x="105" y="214"/>
                  </a:cxn>
                  <a:cxn ang="0">
                    <a:pos x="66" y="253"/>
                  </a:cxn>
                  <a:cxn ang="0">
                    <a:pos x="27" y="214"/>
                  </a:cxn>
                  <a:cxn ang="0">
                    <a:pos x="26" y="211"/>
                  </a:cxn>
                  <a:cxn ang="0">
                    <a:pos x="26" y="0"/>
                  </a:cxn>
                  <a:cxn ang="0">
                    <a:pos x="13" y="7"/>
                  </a:cxn>
                  <a:cxn ang="0">
                    <a:pos x="13" y="7"/>
                  </a:cxn>
                  <a:cxn ang="0">
                    <a:pos x="13" y="7"/>
                  </a:cxn>
                </a:cxnLst>
                <a:rect l="0" t="0" r="r" b="b"/>
                <a:pathLst>
                  <a:path w="131" h="279">
                    <a:moveTo>
                      <a:pt x="13" y="7"/>
                    </a:moveTo>
                    <a:cubicBezTo>
                      <a:pt x="8" y="7"/>
                      <a:pt x="3" y="4"/>
                      <a:pt x="0" y="0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6"/>
                      <a:pt x="1" y="218"/>
                      <a:pt x="2" y="219"/>
                    </a:cubicBezTo>
                    <a:cubicBezTo>
                      <a:pt x="4" y="253"/>
                      <a:pt x="32" y="279"/>
                      <a:pt x="66" y="279"/>
                    </a:cubicBezTo>
                    <a:cubicBezTo>
                      <a:pt x="102" y="279"/>
                      <a:pt x="131" y="250"/>
                      <a:pt x="131" y="214"/>
                    </a:cubicBezTo>
                    <a:cubicBezTo>
                      <a:pt x="131" y="207"/>
                      <a:pt x="126" y="201"/>
                      <a:pt x="118" y="201"/>
                    </a:cubicBezTo>
                    <a:cubicBezTo>
                      <a:pt x="111" y="201"/>
                      <a:pt x="105" y="207"/>
                      <a:pt x="105" y="214"/>
                    </a:cubicBezTo>
                    <a:cubicBezTo>
                      <a:pt x="105" y="236"/>
                      <a:pt x="88" y="253"/>
                      <a:pt x="66" y="253"/>
                    </a:cubicBezTo>
                    <a:cubicBezTo>
                      <a:pt x="45" y="253"/>
                      <a:pt x="27" y="236"/>
                      <a:pt x="27" y="214"/>
                    </a:cubicBezTo>
                    <a:cubicBezTo>
                      <a:pt x="27" y="213"/>
                      <a:pt x="27" y="212"/>
                      <a:pt x="26" y="21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4" y="4"/>
                      <a:pt x="19" y="7"/>
                      <a:pt x="13" y="7"/>
                    </a:cubicBezTo>
                    <a:close/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4522348" y="1634350"/>
                <a:ext cx="99049" cy="198086"/>
              </a:xfrm>
              <a:custGeom>
                <a:avLst/>
                <a:gdLst/>
                <a:ahLst/>
                <a:cxnLst>
                  <a:cxn ang="0">
                    <a:pos x="26" y="52"/>
                  </a:cxn>
                  <a:cxn ang="0">
                    <a:pos x="26" y="13"/>
                  </a:cxn>
                  <a:cxn ang="0">
                    <a:pos x="13" y="0"/>
                  </a:cxn>
                  <a:cxn ang="0">
                    <a:pos x="0" y="13"/>
                  </a:cxn>
                  <a:cxn ang="0">
                    <a:pos x="0" y="52"/>
                  </a:cxn>
                  <a:cxn ang="0">
                    <a:pos x="0" y="53"/>
                  </a:cxn>
                  <a:cxn ang="0">
                    <a:pos x="26" y="53"/>
                  </a:cxn>
                  <a:cxn ang="0">
                    <a:pos x="26" y="52"/>
                  </a:cxn>
                  <a:cxn ang="0">
                    <a:pos x="26" y="52"/>
                  </a:cxn>
                  <a:cxn ang="0">
                    <a:pos x="26" y="52"/>
                  </a:cxn>
                </a:cxnLst>
                <a:rect l="0" t="0" r="r" b="b"/>
                <a:pathLst>
                  <a:path w="26" h="53">
                    <a:moveTo>
                      <a:pt x="26" y="52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lose/>
                    <a:moveTo>
                      <a:pt x="26" y="52"/>
                    </a:moveTo>
                    <a:cubicBezTo>
                      <a:pt x="26" y="52"/>
                      <a:pt x="26" y="52"/>
                      <a:pt x="26" y="52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sp>
          <p:nvSpPr>
            <p:cNvPr id="20" name="Shape 1094"/>
            <p:cNvSpPr/>
            <p:nvPr/>
          </p:nvSpPr>
          <p:spPr bwMode="auto">
            <a:xfrm>
              <a:off x="4568684" y="3131690"/>
              <a:ext cx="376996" cy="269235"/>
            </a:xfrm>
            <a:custGeom>
              <a:avLst/>
              <a:gdLst>
                <a:gd name="T0" fmla="*/ 188498 w 21600"/>
                <a:gd name="T1" fmla="*/ 134618 h 21600"/>
                <a:gd name="T2" fmla="*/ 188498 w 21600"/>
                <a:gd name="T3" fmla="*/ 134618 h 21600"/>
                <a:gd name="T4" fmla="*/ 188498 w 21600"/>
                <a:gd name="T5" fmla="*/ 134618 h 21600"/>
                <a:gd name="T6" fmla="*/ 188498 w 21600"/>
                <a:gd name="T7" fmla="*/ 134618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0056" y="17282"/>
                  </a:moveTo>
                  <a:lnTo>
                    <a:pt x="1544" y="17282"/>
                  </a:lnTo>
                  <a:cubicBezTo>
                    <a:pt x="691" y="17282"/>
                    <a:pt x="0" y="18250"/>
                    <a:pt x="0" y="19441"/>
                  </a:cubicBezTo>
                  <a:cubicBezTo>
                    <a:pt x="0" y="20638"/>
                    <a:pt x="691" y="21600"/>
                    <a:pt x="1544" y="21600"/>
                  </a:cubicBezTo>
                  <a:lnTo>
                    <a:pt x="20056" y="21600"/>
                  </a:lnTo>
                  <a:cubicBezTo>
                    <a:pt x="20909" y="21600"/>
                    <a:pt x="21600" y="20638"/>
                    <a:pt x="21600" y="19441"/>
                  </a:cubicBezTo>
                  <a:cubicBezTo>
                    <a:pt x="21600" y="18250"/>
                    <a:pt x="20909" y="17282"/>
                    <a:pt x="20056" y="17282"/>
                  </a:cubicBezTo>
                  <a:close/>
                  <a:moveTo>
                    <a:pt x="1544" y="4321"/>
                  </a:moveTo>
                  <a:lnTo>
                    <a:pt x="20056" y="4321"/>
                  </a:lnTo>
                  <a:cubicBezTo>
                    <a:pt x="20909" y="4321"/>
                    <a:pt x="21600" y="3353"/>
                    <a:pt x="21600" y="2159"/>
                  </a:cubicBezTo>
                  <a:cubicBezTo>
                    <a:pt x="21600" y="965"/>
                    <a:pt x="20909" y="0"/>
                    <a:pt x="20056" y="0"/>
                  </a:cubicBezTo>
                  <a:lnTo>
                    <a:pt x="1544" y="0"/>
                  </a:lnTo>
                  <a:cubicBezTo>
                    <a:pt x="691" y="0"/>
                    <a:pt x="0" y="965"/>
                    <a:pt x="0" y="2159"/>
                  </a:cubicBezTo>
                  <a:cubicBezTo>
                    <a:pt x="0" y="3353"/>
                    <a:pt x="691" y="4321"/>
                    <a:pt x="1544" y="4321"/>
                  </a:cubicBezTo>
                  <a:close/>
                  <a:moveTo>
                    <a:pt x="20056" y="8640"/>
                  </a:moveTo>
                  <a:lnTo>
                    <a:pt x="1544" y="8640"/>
                  </a:lnTo>
                  <a:cubicBezTo>
                    <a:pt x="691" y="8640"/>
                    <a:pt x="0" y="9608"/>
                    <a:pt x="0" y="10799"/>
                  </a:cubicBezTo>
                  <a:cubicBezTo>
                    <a:pt x="0" y="11996"/>
                    <a:pt x="691" y="12958"/>
                    <a:pt x="1544" y="12958"/>
                  </a:cubicBezTo>
                  <a:lnTo>
                    <a:pt x="20056" y="12958"/>
                  </a:lnTo>
                  <a:cubicBezTo>
                    <a:pt x="20909" y="12958"/>
                    <a:pt x="21600" y="11996"/>
                    <a:pt x="21600" y="10799"/>
                  </a:cubicBezTo>
                  <a:cubicBezTo>
                    <a:pt x="21600" y="9608"/>
                    <a:pt x="20909" y="8640"/>
                    <a:pt x="20056" y="86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/>
            </a:p>
          </p:txBody>
        </p:sp>
        <p:sp>
          <p:nvSpPr>
            <p:cNvPr id="21" name="Freeform 62"/>
            <p:cNvSpPr>
              <a:spLocks noEditPoints="1"/>
            </p:cNvSpPr>
            <p:nvPr/>
          </p:nvSpPr>
          <p:spPr bwMode="auto">
            <a:xfrm>
              <a:off x="5477986" y="3065772"/>
              <a:ext cx="320256" cy="360553"/>
            </a:xfrm>
            <a:custGeom>
              <a:avLst/>
              <a:gdLst>
                <a:gd name="T0" fmla="*/ 300240 w 320"/>
                <a:gd name="T1" fmla="*/ 0 h 360"/>
                <a:gd name="T2" fmla="*/ 256205 w 320"/>
                <a:gd name="T3" fmla="*/ 0 h 360"/>
                <a:gd name="T4" fmla="*/ 240192 w 320"/>
                <a:gd name="T5" fmla="*/ 20031 h 360"/>
                <a:gd name="T6" fmla="*/ 240192 w 320"/>
                <a:gd name="T7" fmla="*/ 360553 h 360"/>
                <a:gd name="T8" fmla="*/ 320256 w 320"/>
                <a:gd name="T9" fmla="*/ 360553 h 360"/>
                <a:gd name="T10" fmla="*/ 320256 w 320"/>
                <a:gd name="T11" fmla="*/ 20031 h 360"/>
                <a:gd name="T12" fmla="*/ 300240 w 320"/>
                <a:gd name="T13" fmla="*/ 0 h 360"/>
                <a:gd name="T14" fmla="*/ 180144 w 320"/>
                <a:gd name="T15" fmla="*/ 120184 h 360"/>
                <a:gd name="T16" fmla="*/ 136109 w 320"/>
                <a:gd name="T17" fmla="*/ 120184 h 360"/>
                <a:gd name="T18" fmla="*/ 120096 w 320"/>
                <a:gd name="T19" fmla="*/ 140215 h 360"/>
                <a:gd name="T20" fmla="*/ 120096 w 320"/>
                <a:gd name="T21" fmla="*/ 360553 h 360"/>
                <a:gd name="T22" fmla="*/ 200160 w 320"/>
                <a:gd name="T23" fmla="*/ 360553 h 360"/>
                <a:gd name="T24" fmla="*/ 200160 w 320"/>
                <a:gd name="T25" fmla="*/ 140215 h 360"/>
                <a:gd name="T26" fmla="*/ 180144 w 320"/>
                <a:gd name="T27" fmla="*/ 120184 h 360"/>
                <a:gd name="T28" fmla="*/ 60048 w 320"/>
                <a:gd name="T29" fmla="*/ 240369 h 360"/>
                <a:gd name="T30" fmla="*/ 16013 w 320"/>
                <a:gd name="T31" fmla="*/ 240369 h 360"/>
                <a:gd name="T32" fmla="*/ 0 w 320"/>
                <a:gd name="T33" fmla="*/ 260399 h 360"/>
                <a:gd name="T34" fmla="*/ 0 w 320"/>
                <a:gd name="T35" fmla="*/ 360553 h 360"/>
                <a:gd name="T36" fmla="*/ 80064 w 320"/>
                <a:gd name="T37" fmla="*/ 360553 h 360"/>
                <a:gd name="T38" fmla="*/ 80064 w 320"/>
                <a:gd name="T39" fmla="*/ 260399 h 360"/>
                <a:gd name="T40" fmla="*/ 60048 w 320"/>
                <a:gd name="T41" fmla="*/ 240369 h 36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Shape 1090"/>
            <p:cNvSpPr/>
            <p:nvPr/>
          </p:nvSpPr>
          <p:spPr bwMode="auto">
            <a:xfrm>
              <a:off x="6331218" y="3128517"/>
              <a:ext cx="396184" cy="336517"/>
            </a:xfrm>
            <a:custGeom>
              <a:avLst/>
              <a:gdLst>
                <a:gd name="T0" fmla="*/ 198092 w 21600"/>
                <a:gd name="T1" fmla="*/ 168259 h 21600"/>
                <a:gd name="T2" fmla="*/ 198092 w 21600"/>
                <a:gd name="T3" fmla="*/ 168259 h 21600"/>
                <a:gd name="T4" fmla="*/ 198092 w 21600"/>
                <a:gd name="T5" fmla="*/ 168259 h 21600"/>
                <a:gd name="T6" fmla="*/ 198092 w 21600"/>
                <a:gd name="T7" fmla="*/ 168259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7064" y="14989"/>
                  </a:moveTo>
                  <a:lnTo>
                    <a:pt x="16300" y="14989"/>
                  </a:lnTo>
                  <a:cubicBezTo>
                    <a:pt x="14781" y="14989"/>
                    <a:pt x="13615" y="14098"/>
                    <a:pt x="12532" y="12778"/>
                  </a:cubicBezTo>
                  <a:cubicBezTo>
                    <a:pt x="12422" y="12943"/>
                    <a:pt x="12313" y="13112"/>
                    <a:pt x="12204" y="13283"/>
                  </a:cubicBezTo>
                  <a:cubicBezTo>
                    <a:pt x="11728" y="14021"/>
                    <a:pt x="11216" y="14811"/>
                    <a:pt x="10650" y="15592"/>
                  </a:cubicBezTo>
                  <a:cubicBezTo>
                    <a:pt x="12115" y="17276"/>
                    <a:pt x="13891" y="18547"/>
                    <a:pt x="16300" y="18547"/>
                  </a:cubicBezTo>
                  <a:lnTo>
                    <a:pt x="17064" y="18547"/>
                  </a:lnTo>
                  <a:lnTo>
                    <a:pt x="17064" y="21600"/>
                  </a:lnTo>
                  <a:lnTo>
                    <a:pt x="21600" y="17022"/>
                  </a:lnTo>
                  <a:lnTo>
                    <a:pt x="17064" y="12444"/>
                  </a:lnTo>
                  <a:cubicBezTo>
                    <a:pt x="17064" y="12444"/>
                    <a:pt x="17064" y="14989"/>
                    <a:pt x="17064" y="14989"/>
                  </a:cubicBezTo>
                  <a:close/>
                  <a:moveTo>
                    <a:pt x="5844" y="8840"/>
                  </a:moveTo>
                  <a:cubicBezTo>
                    <a:pt x="6014" y="8580"/>
                    <a:pt x="6185" y="8316"/>
                    <a:pt x="6358" y="8047"/>
                  </a:cubicBezTo>
                  <a:cubicBezTo>
                    <a:pt x="6781" y="7394"/>
                    <a:pt x="7227" y="6705"/>
                    <a:pt x="7709" y="6019"/>
                  </a:cubicBezTo>
                  <a:cubicBezTo>
                    <a:pt x="6284" y="4449"/>
                    <a:pt x="4562" y="3290"/>
                    <a:pt x="2260" y="3290"/>
                  </a:cubicBezTo>
                  <a:lnTo>
                    <a:pt x="0" y="3290"/>
                  </a:lnTo>
                  <a:lnTo>
                    <a:pt x="0" y="6850"/>
                  </a:lnTo>
                  <a:lnTo>
                    <a:pt x="2260" y="6850"/>
                  </a:lnTo>
                  <a:cubicBezTo>
                    <a:pt x="3693" y="6850"/>
                    <a:pt x="4812" y="7643"/>
                    <a:pt x="5844" y="8840"/>
                  </a:cubicBezTo>
                  <a:close/>
                  <a:moveTo>
                    <a:pt x="16300" y="6596"/>
                  </a:moveTo>
                  <a:lnTo>
                    <a:pt x="17064" y="6596"/>
                  </a:lnTo>
                  <a:lnTo>
                    <a:pt x="17064" y="9155"/>
                  </a:lnTo>
                  <a:lnTo>
                    <a:pt x="21600" y="4578"/>
                  </a:lnTo>
                  <a:lnTo>
                    <a:pt x="17064" y="0"/>
                  </a:lnTo>
                  <a:lnTo>
                    <a:pt x="17064" y="3036"/>
                  </a:lnTo>
                  <a:lnTo>
                    <a:pt x="16300" y="3036"/>
                  </a:lnTo>
                  <a:cubicBezTo>
                    <a:pt x="12312" y="3036"/>
                    <a:pt x="10062" y="6516"/>
                    <a:pt x="8077" y="9587"/>
                  </a:cubicBezTo>
                  <a:cubicBezTo>
                    <a:pt x="6293" y="12349"/>
                    <a:pt x="4752" y="14735"/>
                    <a:pt x="2260" y="14735"/>
                  </a:cubicBezTo>
                  <a:lnTo>
                    <a:pt x="0" y="14735"/>
                  </a:lnTo>
                  <a:lnTo>
                    <a:pt x="0" y="18293"/>
                  </a:lnTo>
                  <a:lnTo>
                    <a:pt x="2260" y="18293"/>
                  </a:lnTo>
                  <a:cubicBezTo>
                    <a:pt x="6250" y="18293"/>
                    <a:pt x="8500" y="14814"/>
                    <a:pt x="10485" y="11743"/>
                  </a:cubicBezTo>
                  <a:cubicBezTo>
                    <a:pt x="12269" y="8981"/>
                    <a:pt x="13810" y="6596"/>
                    <a:pt x="16300" y="65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/>
            </a:p>
          </p:txBody>
        </p:sp>
        <p:sp>
          <p:nvSpPr>
            <p:cNvPr id="23" name="Shape 1687"/>
            <p:cNvSpPr/>
            <p:nvPr/>
          </p:nvSpPr>
          <p:spPr bwMode="auto">
            <a:xfrm>
              <a:off x="7266129" y="3116104"/>
              <a:ext cx="361315" cy="361342"/>
            </a:xfrm>
            <a:custGeom>
              <a:avLst/>
              <a:gdLst>
                <a:gd name="T0" fmla="*/ 180658 w 21600"/>
                <a:gd name="T1" fmla="*/ 180671 h 21600"/>
                <a:gd name="T2" fmla="*/ 180658 w 21600"/>
                <a:gd name="T3" fmla="*/ 180671 h 21600"/>
                <a:gd name="T4" fmla="*/ 180658 w 21600"/>
                <a:gd name="T5" fmla="*/ 180671 h 21600"/>
                <a:gd name="T6" fmla="*/ 180658 w 21600"/>
                <a:gd name="T7" fmla="*/ 18067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/>
            </a:p>
          </p:txBody>
        </p:sp>
      </p:grpSp>
      <p:sp>
        <p:nvSpPr>
          <p:cNvPr id="30" name="Content Placeholder 2"/>
          <p:cNvSpPr txBox="1"/>
          <p:nvPr/>
        </p:nvSpPr>
        <p:spPr>
          <a:xfrm>
            <a:off x="850452" y="1701276"/>
            <a:ext cx="3228530" cy="1583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14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点击图片选择设置图片格式可直接替换图片。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Content Placeholder 2"/>
          <p:cNvSpPr txBox="1"/>
          <p:nvPr/>
        </p:nvSpPr>
        <p:spPr>
          <a:xfrm>
            <a:off x="8267276" y="1701276"/>
            <a:ext cx="3228530" cy="1583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14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您的容打在这里，或者通过复制您的文本后，在此框中选择粘贴，并选择只保留文字。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Content Placeholder 2"/>
          <p:cNvSpPr txBox="1"/>
          <p:nvPr/>
        </p:nvSpPr>
        <p:spPr>
          <a:xfrm>
            <a:off x="7463358" y="3933524"/>
            <a:ext cx="3228530" cy="1583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14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点击图片选择设置图片格式可直接替换图片。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1786556" y="3933524"/>
            <a:ext cx="3228530" cy="1583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添加标题内容</a:t>
            </a:r>
            <a:endParaRPr lang="en-US" altLang="zh-CN" sz="14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点击图片选择设置图片格式可直接替换图片。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您的容打在这里，或者通过复制您的文本后，在此框中选择粘贴，并选择只保留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30" grpId="0"/>
      <p:bldP spid="31" grpId="0"/>
      <p:bldP spid="32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3142878" cy="685800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9"/>
          <p:cNvSpPr>
            <a:spLocks noChangeArrowheads="1"/>
          </p:cNvSpPr>
          <p:nvPr/>
        </p:nvSpPr>
        <p:spPr bwMode="auto">
          <a:xfrm flipH="1">
            <a:off x="262558" y="404664"/>
            <a:ext cx="2664296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6600" b="1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rPr>
              <a:t>2021</a:t>
            </a:r>
            <a:endParaRPr lang="en-US" altLang="zh-CN" sz="6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86893" y="144016"/>
            <a:ext cx="8784977" cy="3284984"/>
          </a:xfrm>
          <a:prstGeom prst="rect">
            <a:avLst/>
          </a:prstGeom>
          <a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9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2441" t="-23491" r="-2441" b="-234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47134" y="72008"/>
            <a:ext cx="143222" cy="35730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07374" y="44624"/>
            <a:ext cx="143222" cy="35730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840416" y="44624"/>
            <a:ext cx="143222" cy="35730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383238" y="3622131"/>
            <a:ext cx="2376264" cy="670965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59"/>
          <p:cNvSpPr>
            <a:spLocks noChangeArrowheads="1"/>
          </p:cNvSpPr>
          <p:nvPr/>
        </p:nvSpPr>
        <p:spPr bwMode="auto">
          <a:xfrm flipH="1">
            <a:off x="3430910" y="4293096"/>
            <a:ext cx="85425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7200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汇报</a:t>
            </a:r>
            <a:r>
              <a:rPr lang="zh-CN" altLang="en-US" sz="7200" b="1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完毕 谢谢观看</a:t>
            </a:r>
            <a:endParaRPr lang="en-US" altLang="zh-CN" sz="7200" b="1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 flipH="1">
            <a:off x="5022297" y="5445224"/>
            <a:ext cx="5242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市场调查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前景分析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产品调查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工作汇报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655046" y="5873870"/>
            <a:ext cx="59766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</a:t>
            </a:r>
            <a:r>
              <a:rPr lang="zh-CN" altLang="en-US" sz="16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：郝帅     </a:t>
            </a:r>
            <a:r>
              <a:rPr lang="zh-CN" altLang="en-US" sz="16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部门</a:t>
            </a:r>
            <a:r>
              <a:rPr lang="zh-CN" altLang="en-US" sz="16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：销售部</a:t>
            </a:r>
            <a:endParaRPr lang="zh-CN" altLang="en-US" sz="16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0980" y="3724275"/>
            <a:ext cx="2000250" cy="466725"/>
          </a:xfrm>
          <a:prstGeom prst="rect">
            <a:avLst/>
          </a:prstGeom>
        </p:spPr>
      </p:pic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ldLvl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调查背景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C:\Users\DELL\Pictures\湖南科技大学\20130616172600882129.jpg201306161726008821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29845" y="1484630"/>
            <a:ext cx="630682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7"/>
          <p:cNvSpPr/>
          <p:nvPr/>
        </p:nvSpPr>
        <p:spPr>
          <a:xfrm>
            <a:off x="6099175" y="1484784"/>
            <a:ext cx="6091238" cy="3838575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8" name="矩形 15"/>
          <p:cNvSpPr>
            <a:spLocks noChangeArrowheads="1"/>
          </p:cNvSpPr>
          <p:nvPr/>
        </p:nvSpPr>
        <p:spPr bwMode="auto">
          <a:xfrm>
            <a:off x="6554788" y="1916832"/>
            <a:ext cx="4918075" cy="8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添加标题内容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建议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您在展示时采用微软雅黑字体，本模版所有图形线条及其相应素材均可自由编辑、改色、替换。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554788" y="2973859"/>
            <a:ext cx="2279650" cy="918147"/>
            <a:chOff x="6554788" y="3144838"/>
            <a:chExt cx="2279650" cy="918147"/>
          </a:xfrm>
        </p:grpSpPr>
        <p:sp>
          <p:nvSpPr>
            <p:cNvPr id="10" name="Oval 7"/>
            <p:cNvSpPr/>
            <p:nvPr/>
          </p:nvSpPr>
          <p:spPr>
            <a:xfrm>
              <a:off x="6554788" y="3144838"/>
              <a:ext cx="587375" cy="585787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93"/>
            <p:cNvSpPr>
              <a:spLocks noEditPoints="1"/>
            </p:cNvSpPr>
            <p:nvPr/>
          </p:nvSpPr>
          <p:spPr bwMode="auto">
            <a:xfrm>
              <a:off x="6748463" y="3262313"/>
              <a:ext cx="220662" cy="295275"/>
            </a:xfrm>
            <a:custGeom>
              <a:avLst/>
              <a:gdLst>
                <a:gd name="T0" fmla="*/ 192006 w 216"/>
                <a:gd name="T1" fmla="*/ 129740 h 288"/>
                <a:gd name="T2" fmla="*/ 192006 w 216"/>
                <a:gd name="T3" fmla="*/ 81345 h 288"/>
                <a:gd name="T4" fmla="*/ 111323 w 216"/>
                <a:gd name="T5" fmla="*/ 0 h 288"/>
                <a:gd name="T6" fmla="*/ 110302 w 216"/>
                <a:gd name="T7" fmla="*/ 0 h 288"/>
                <a:gd name="T8" fmla="*/ 108259 w 216"/>
                <a:gd name="T9" fmla="*/ 0 h 288"/>
                <a:gd name="T10" fmla="*/ 28597 w 216"/>
                <a:gd name="T11" fmla="*/ 81345 h 288"/>
                <a:gd name="T12" fmla="*/ 28597 w 216"/>
                <a:gd name="T13" fmla="*/ 129740 h 288"/>
                <a:gd name="T14" fmla="*/ 0 w 216"/>
                <a:gd name="T15" fmla="*/ 129740 h 288"/>
                <a:gd name="T16" fmla="*/ 0 w 216"/>
                <a:gd name="T17" fmla="*/ 296548 h 288"/>
                <a:gd name="T18" fmla="*/ 220603 w 216"/>
                <a:gd name="T19" fmla="*/ 296548 h 288"/>
                <a:gd name="T20" fmla="*/ 220603 w 216"/>
                <a:gd name="T21" fmla="*/ 129740 h 288"/>
                <a:gd name="T22" fmla="*/ 192006 w 216"/>
                <a:gd name="T23" fmla="*/ 129740 h 288"/>
                <a:gd name="T24" fmla="*/ 135834 w 216"/>
                <a:gd name="T25" fmla="*/ 266687 h 288"/>
                <a:gd name="T26" fmla="*/ 85790 w 216"/>
                <a:gd name="T27" fmla="*/ 266687 h 288"/>
                <a:gd name="T28" fmla="*/ 98046 w 216"/>
                <a:gd name="T29" fmla="*/ 212114 h 288"/>
                <a:gd name="T30" fmla="*/ 85790 w 216"/>
                <a:gd name="T31" fmla="*/ 190491 h 288"/>
                <a:gd name="T32" fmla="*/ 110302 w 216"/>
                <a:gd name="T33" fmla="*/ 165779 h 288"/>
                <a:gd name="T34" fmla="*/ 135834 w 216"/>
                <a:gd name="T35" fmla="*/ 190491 h 288"/>
                <a:gd name="T36" fmla="*/ 122557 w 216"/>
                <a:gd name="T37" fmla="*/ 212114 h 288"/>
                <a:gd name="T38" fmla="*/ 135834 w 216"/>
                <a:gd name="T39" fmla="*/ 266687 h 288"/>
                <a:gd name="T40" fmla="*/ 151154 w 216"/>
                <a:gd name="T41" fmla="*/ 129740 h 288"/>
                <a:gd name="T42" fmla="*/ 68428 w 216"/>
                <a:gd name="T43" fmla="*/ 129740 h 288"/>
                <a:gd name="T44" fmla="*/ 68428 w 216"/>
                <a:gd name="T45" fmla="*/ 81345 h 288"/>
                <a:gd name="T46" fmla="*/ 108259 w 216"/>
                <a:gd name="T47" fmla="*/ 41187 h 288"/>
                <a:gd name="T48" fmla="*/ 110302 w 216"/>
                <a:gd name="T49" fmla="*/ 41187 h 288"/>
                <a:gd name="T50" fmla="*/ 111323 w 216"/>
                <a:gd name="T51" fmla="*/ 41187 h 288"/>
                <a:gd name="T52" fmla="*/ 151154 w 216"/>
                <a:gd name="T53" fmla="*/ 81345 h 288"/>
                <a:gd name="T54" fmla="*/ 151154 w 216"/>
                <a:gd name="T55" fmla="*/ 129740 h 28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3"/>
            <p:cNvSpPr txBox="1">
              <a:spLocks noChangeArrowheads="1"/>
            </p:cNvSpPr>
            <p:nvPr/>
          </p:nvSpPr>
          <p:spPr bwMode="auto">
            <a:xfrm>
              <a:off x="7324725" y="3176588"/>
              <a:ext cx="1509713" cy="886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spcBef>
                  <a:spcPct val="20000"/>
                </a:spcBef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编辑内容，根据您的需要自由拉伸文本框大小。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291638" y="2973859"/>
            <a:ext cx="2243137" cy="918147"/>
            <a:chOff x="9291638" y="3144838"/>
            <a:chExt cx="2243137" cy="918147"/>
          </a:xfrm>
        </p:grpSpPr>
        <p:sp>
          <p:nvSpPr>
            <p:cNvPr id="14" name="Oval 14"/>
            <p:cNvSpPr/>
            <p:nvPr/>
          </p:nvSpPr>
          <p:spPr>
            <a:xfrm>
              <a:off x="9291638" y="3144838"/>
              <a:ext cx="587375" cy="585787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2"/>
            <p:cNvSpPr>
              <a:spLocks noEditPoints="1"/>
            </p:cNvSpPr>
            <p:nvPr/>
          </p:nvSpPr>
          <p:spPr bwMode="auto">
            <a:xfrm>
              <a:off x="9439275" y="3292475"/>
              <a:ext cx="293688" cy="295275"/>
            </a:xfrm>
            <a:custGeom>
              <a:avLst/>
              <a:gdLst>
                <a:gd name="T0" fmla="*/ 183189 w 288"/>
                <a:gd name="T1" fmla="*/ 123562 h 288"/>
                <a:gd name="T2" fmla="*/ 187283 w 288"/>
                <a:gd name="T3" fmla="*/ 94731 h 288"/>
                <a:gd name="T4" fmla="*/ 94153 w 288"/>
                <a:gd name="T5" fmla="*/ 0 h 288"/>
                <a:gd name="T6" fmla="*/ 0 w 288"/>
                <a:gd name="T7" fmla="*/ 94731 h 288"/>
                <a:gd name="T8" fmla="*/ 94153 w 288"/>
                <a:gd name="T9" fmla="*/ 188432 h 288"/>
                <a:gd name="T10" fmla="*/ 123832 w 288"/>
                <a:gd name="T11" fmla="*/ 183283 h 288"/>
                <a:gd name="T12" fmla="*/ 145323 w 288"/>
                <a:gd name="T13" fmla="*/ 204906 h 288"/>
                <a:gd name="T14" fmla="*/ 190353 w 288"/>
                <a:gd name="T15" fmla="*/ 204906 h 288"/>
                <a:gd name="T16" fmla="*/ 190353 w 288"/>
                <a:gd name="T17" fmla="*/ 251242 h 288"/>
                <a:gd name="T18" fmla="*/ 190353 w 288"/>
                <a:gd name="T19" fmla="*/ 251242 h 288"/>
                <a:gd name="T20" fmla="*/ 235383 w 288"/>
                <a:gd name="T21" fmla="*/ 251242 h 288"/>
                <a:gd name="T22" fmla="*/ 235383 w 288"/>
                <a:gd name="T23" fmla="*/ 296548 h 288"/>
                <a:gd name="T24" fmla="*/ 235383 w 288"/>
                <a:gd name="T25" fmla="*/ 296548 h 288"/>
                <a:gd name="T26" fmla="*/ 294740 w 288"/>
                <a:gd name="T27" fmla="*/ 296548 h 288"/>
                <a:gd name="T28" fmla="*/ 294740 w 288"/>
                <a:gd name="T29" fmla="*/ 296548 h 288"/>
                <a:gd name="T30" fmla="*/ 294740 w 288"/>
                <a:gd name="T31" fmla="*/ 296548 h 288"/>
                <a:gd name="T32" fmla="*/ 294740 w 288"/>
                <a:gd name="T33" fmla="*/ 236827 h 288"/>
                <a:gd name="T34" fmla="*/ 183189 w 288"/>
                <a:gd name="T35" fmla="*/ 123562 h 288"/>
                <a:gd name="T36" fmla="*/ 74708 w 288"/>
                <a:gd name="T37" fmla="*/ 106057 h 288"/>
                <a:gd name="T38" fmla="*/ 42983 w 288"/>
                <a:gd name="T39" fmla="*/ 74137 h 288"/>
                <a:gd name="T40" fmla="*/ 74708 w 288"/>
                <a:gd name="T41" fmla="*/ 42217 h 288"/>
                <a:gd name="T42" fmla="*/ 106434 w 288"/>
                <a:gd name="T43" fmla="*/ 74137 h 288"/>
                <a:gd name="T44" fmla="*/ 74708 w 288"/>
                <a:gd name="T45" fmla="*/ 106057 h 2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3"/>
            <p:cNvSpPr txBox="1">
              <a:spLocks noChangeArrowheads="1"/>
            </p:cNvSpPr>
            <p:nvPr/>
          </p:nvSpPr>
          <p:spPr bwMode="auto">
            <a:xfrm>
              <a:off x="10026650" y="3176588"/>
              <a:ext cx="1508125" cy="886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编辑内容，根据您的需要自由拉伸文本框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大小。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554788" y="4129559"/>
            <a:ext cx="2279650" cy="945134"/>
            <a:chOff x="6554788" y="4300538"/>
            <a:chExt cx="2279650" cy="945134"/>
          </a:xfrm>
        </p:grpSpPr>
        <p:sp>
          <p:nvSpPr>
            <p:cNvPr id="18" name="Oval 11"/>
            <p:cNvSpPr/>
            <p:nvPr/>
          </p:nvSpPr>
          <p:spPr>
            <a:xfrm>
              <a:off x="6554788" y="4300538"/>
              <a:ext cx="587375" cy="585787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94"/>
            <p:cNvSpPr>
              <a:spLocks noEditPoints="1"/>
            </p:cNvSpPr>
            <p:nvPr/>
          </p:nvSpPr>
          <p:spPr bwMode="auto">
            <a:xfrm>
              <a:off x="6710363" y="4438650"/>
              <a:ext cx="295275" cy="274638"/>
            </a:xfrm>
            <a:custGeom>
              <a:avLst/>
              <a:gdLst>
                <a:gd name="T0" fmla="*/ 220032 w 288"/>
                <a:gd name="T1" fmla="*/ 0 h 269"/>
                <a:gd name="T2" fmla="*/ 217985 w 288"/>
                <a:gd name="T3" fmla="*/ 0 h 269"/>
                <a:gd name="T4" fmla="*/ 216961 w 288"/>
                <a:gd name="T5" fmla="*/ 0 h 269"/>
                <a:gd name="T6" fmla="*/ 142253 w 288"/>
                <a:gd name="T7" fmla="*/ 74587 h 269"/>
                <a:gd name="T8" fmla="*/ 142253 w 288"/>
                <a:gd name="T9" fmla="*/ 119544 h 269"/>
                <a:gd name="T10" fmla="*/ 0 w 288"/>
                <a:gd name="T11" fmla="*/ 119544 h 269"/>
                <a:gd name="T12" fmla="*/ 0 w 288"/>
                <a:gd name="T13" fmla="*/ 274849 h 269"/>
                <a:gd name="T14" fmla="*/ 206727 w 288"/>
                <a:gd name="T15" fmla="*/ 274849 h 269"/>
                <a:gd name="T16" fmla="*/ 206727 w 288"/>
                <a:gd name="T17" fmla="*/ 119544 h 269"/>
                <a:gd name="T18" fmla="*/ 179095 w 288"/>
                <a:gd name="T19" fmla="*/ 119544 h 269"/>
                <a:gd name="T20" fmla="*/ 179095 w 288"/>
                <a:gd name="T21" fmla="*/ 74587 h 269"/>
                <a:gd name="T22" fmla="*/ 216961 w 288"/>
                <a:gd name="T23" fmla="*/ 36783 h 269"/>
                <a:gd name="T24" fmla="*/ 219008 w 288"/>
                <a:gd name="T25" fmla="*/ 36783 h 269"/>
                <a:gd name="T26" fmla="*/ 220032 w 288"/>
                <a:gd name="T27" fmla="*/ 36783 h 269"/>
                <a:gd name="T28" fmla="*/ 256874 w 288"/>
                <a:gd name="T29" fmla="*/ 74587 h 269"/>
                <a:gd name="T30" fmla="*/ 256874 w 288"/>
                <a:gd name="T31" fmla="*/ 92979 h 269"/>
                <a:gd name="T32" fmla="*/ 270178 w 288"/>
                <a:gd name="T33" fmla="*/ 92979 h 269"/>
                <a:gd name="T34" fmla="*/ 270178 w 288"/>
                <a:gd name="T35" fmla="*/ 97066 h 269"/>
                <a:gd name="T36" fmla="*/ 256874 w 288"/>
                <a:gd name="T37" fmla="*/ 109327 h 269"/>
                <a:gd name="T38" fmla="*/ 256874 w 288"/>
                <a:gd name="T39" fmla="*/ 119544 h 269"/>
                <a:gd name="T40" fmla="*/ 294740 w 288"/>
                <a:gd name="T41" fmla="*/ 119544 h 269"/>
                <a:gd name="T42" fmla="*/ 294740 w 288"/>
                <a:gd name="T43" fmla="*/ 74587 h 269"/>
                <a:gd name="T44" fmla="*/ 220032 w 288"/>
                <a:gd name="T45" fmla="*/ 0 h 269"/>
                <a:gd name="T46" fmla="*/ 126902 w 288"/>
                <a:gd name="T47" fmla="*/ 246240 h 269"/>
                <a:gd name="T48" fmla="*/ 79825 w 288"/>
                <a:gd name="T49" fmla="*/ 246240 h 269"/>
                <a:gd name="T50" fmla="*/ 91083 w 288"/>
                <a:gd name="T51" fmla="*/ 196175 h 269"/>
                <a:gd name="T52" fmla="*/ 79825 w 288"/>
                <a:gd name="T53" fmla="*/ 175740 h 269"/>
                <a:gd name="T54" fmla="*/ 103364 w 288"/>
                <a:gd name="T55" fmla="*/ 152240 h 269"/>
                <a:gd name="T56" fmla="*/ 126902 w 288"/>
                <a:gd name="T57" fmla="*/ 175740 h 269"/>
                <a:gd name="T58" fmla="*/ 114621 w 288"/>
                <a:gd name="T59" fmla="*/ 196175 h 269"/>
                <a:gd name="T60" fmla="*/ 126902 w 288"/>
                <a:gd name="T61" fmla="*/ 246240 h 26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7324725" y="4359275"/>
              <a:ext cx="1509713" cy="886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编辑内容，根据您的需要自由拉伸文本框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大小。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291638" y="4129559"/>
            <a:ext cx="2243137" cy="760468"/>
            <a:chOff x="9291638" y="4300538"/>
            <a:chExt cx="2243137" cy="760468"/>
          </a:xfrm>
        </p:grpSpPr>
        <p:sp>
          <p:nvSpPr>
            <p:cNvPr id="22" name="Oval 17"/>
            <p:cNvSpPr/>
            <p:nvPr/>
          </p:nvSpPr>
          <p:spPr>
            <a:xfrm>
              <a:off x="9291638" y="4300538"/>
              <a:ext cx="587375" cy="585787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91"/>
            <p:cNvSpPr/>
            <p:nvPr/>
          </p:nvSpPr>
          <p:spPr bwMode="auto">
            <a:xfrm>
              <a:off x="9509125" y="4446588"/>
              <a:ext cx="149225" cy="295275"/>
            </a:xfrm>
            <a:custGeom>
              <a:avLst/>
              <a:gdLst>
                <a:gd name="T0" fmla="*/ 148274 w 144"/>
                <a:gd name="T1" fmla="*/ 73685 h 288"/>
                <a:gd name="T2" fmla="*/ 74137 w 144"/>
                <a:gd name="T3" fmla="*/ 0 h 288"/>
                <a:gd name="T4" fmla="*/ 0 w 144"/>
                <a:gd name="T5" fmla="*/ 73685 h 288"/>
                <a:gd name="T6" fmla="*/ 37069 w 144"/>
                <a:gd name="T7" fmla="*/ 137136 h 288"/>
                <a:gd name="T8" fmla="*/ 0 w 144"/>
                <a:gd name="T9" fmla="*/ 294740 h 288"/>
                <a:gd name="T10" fmla="*/ 148274 w 144"/>
                <a:gd name="T11" fmla="*/ 294740 h 288"/>
                <a:gd name="T12" fmla="*/ 112235 w 144"/>
                <a:gd name="T13" fmla="*/ 137136 h 288"/>
                <a:gd name="T14" fmla="*/ 148274 w 144"/>
                <a:gd name="T15" fmla="*/ 73685 h 2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" h="288">
                  <a:moveTo>
                    <a:pt x="144" y="72"/>
                  </a:moveTo>
                  <a:cubicBezTo>
                    <a:pt x="144" y="32"/>
                    <a:pt x="112" y="0"/>
                    <a:pt x="72" y="0"/>
                  </a:cubicBezTo>
                  <a:cubicBezTo>
                    <a:pt x="33" y="0"/>
                    <a:pt x="0" y="32"/>
                    <a:pt x="0" y="72"/>
                  </a:cubicBezTo>
                  <a:cubicBezTo>
                    <a:pt x="0" y="98"/>
                    <a:pt x="14" y="121"/>
                    <a:pt x="36" y="13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30" y="121"/>
                    <a:pt x="144" y="98"/>
                    <a:pt x="144" y="7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3"/>
            <p:cNvSpPr txBox="1">
              <a:spLocks noChangeArrowheads="1"/>
            </p:cNvSpPr>
            <p:nvPr/>
          </p:nvSpPr>
          <p:spPr bwMode="auto">
            <a:xfrm>
              <a:off x="10026650" y="4359275"/>
              <a:ext cx="1508125" cy="70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的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需要自由拉伸文本框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大小。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调查内容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86743" y="1303212"/>
            <a:ext cx="2388182" cy="369332"/>
            <a:chOff x="4673997" y="1991354"/>
            <a:chExt cx="2388182" cy="369332"/>
          </a:xfrm>
        </p:grpSpPr>
        <p:sp>
          <p:nvSpPr>
            <p:cNvPr id="7" name="Round Same Side Corner Rectangle 48"/>
            <p:cNvSpPr/>
            <p:nvPr/>
          </p:nvSpPr>
          <p:spPr>
            <a:xfrm rot="5400000">
              <a:off x="5693784" y="981929"/>
              <a:ext cx="348608" cy="2388182"/>
            </a:xfrm>
            <a:prstGeom prst="round2Same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49"/>
            <p:cNvSpPr/>
            <p:nvPr/>
          </p:nvSpPr>
          <p:spPr>
            <a:xfrm>
              <a:off x="5089364" y="1991354"/>
              <a:ext cx="15696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rPr>
                <a:t>添加标题内容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94134" y="1772816"/>
            <a:ext cx="1018564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98662" y="2599936"/>
            <a:ext cx="4478829" cy="901072"/>
            <a:chOff x="1361910" y="1894925"/>
            <a:chExt cx="4478829" cy="901072"/>
          </a:xfrm>
        </p:grpSpPr>
        <p:grpSp>
          <p:nvGrpSpPr>
            <p:cNvPr id="11" name="Group 332"/>
            <p:cNvGrpSpPr>
              <a:grpSpLocks noChangeAspect="1"/>
            </p:cNvGrpSpPr>
            <p:nvPr/>
          </p:nvGrpSpPr>
          <p:grpSpPr>
            <a:xfrm>
              <a:off x="1361910" y="2154848"/>
              <a:ext cx="540000" cy="540000"/>
              <a:chOff x="4643438" y="2786064"/>
              <a:chExt cx="288476" cy="288476"/>
            </a:xfrm>
          </p:grpSpPr>
          <p:sp>
            <p:nvSpPr>
              <p:cNvPr id="14" name="Oval 59"/>
              <p:cNvSpPr/>
              <p:nvPr/>
            </p:nvSpPr>
            <p:spPr>
              <a:xfrm>
                <a:off x="4643438" y="2786064"/>
                <a:ext cx="288476" cy="288476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956335" y="2260466"/>
              <a:ext cx="38844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右键点击图片选择设置图片格式可直接替换图片。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您的容打在这里，或者通过复制您的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文本。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74457" y="1894925"/>
              <a:ext cx="3035275" cy="461628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zh-CN" altLang="en-US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添加标题</a:t>
              </a:r>
              <a:endParaRPr lang="en-US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84929" y="2599936"/>
            <a:ext cx="4478829" cy="901072"/>
            <a:chOff x="1361910" y="1894925"/>
            <a:chExt cx="4478829" cy="901072"/>
          </a:xfrm>
        </p:grpSpPr>
        <p:grpSp>
          <p:nvGrpSpPr>
            <p:cNvPr id="17" name="Group 332"/>
            <p:cNvGrpSpPr>
              <a:grpSpLocks noChangeAspect="1"/>
            </p:cNvGrpSpPr>
            <p:nvPr/>
          </p:nvGrpSpPr>
          <p:grpSpPr>
            <a:xfrm>
              <a:off x="1361910" y="2154848"/>
              <a:ext cx="540000" cy="540000"/>
              <a:chOff x="4643438" y="2786064"/>
              <a:chExt cx="288476" cy="288476"/>
            </a:xfrm>
          </p:grpSpPr>
          <p:sp>
            <p:nvSpPr>
              <p:cNvPr id="20" name="Oval 59"/>
              <p:cNvSpPr/>
              <p:nvPr/>
            </p:nvSpPr>
            <p:spPr>
              <a:xfrm>
                <a:off x="4643438" y="2786064"/>
                <a:ext cx="288476" cy="288476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26"/>
              <p:cNvSpPr/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956335" y="2260466"/>
              <a:ext cx="38844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右键点击图片选择设置图片格式可直接替换图片。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您的容打在这里，或者通过复制您的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文本。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74457" y="1894925"/>
              <a:ext cx="3035275" cy="461628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zh-CN" altLang="en-US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添加标题</a:t>
              </a:r>
              <a:endParaRPr lang="en-US" altLang="zh-CN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98662" y="3573016"/>
            <a:ext cx="4478829" cy="901072"/>
            <a:chOff x="1361910" y="1894925"/>
            <a:chExt cx="4478829" cy="901072"/>
          </a:xfrm>
        </p:grpSpPr>
        <p:grpSp>
          <p:nvGrpSpPr>
            <p:cNvPr id="23" name="Group 332"/>
            <p:cNvGrpSpPr>
              <a:grpSpLocks noChangeAspect="1"/>
            </p:cNvGrpSpPr>
            <p:nvPr/>
          </p:nvGrpSpPr>
          <p:grpSpPr>
            <a:xfrm>
              <a:off x="1361910" y="2154848"/>
              <a:ext cx="540000" cy="540000"/>
              <a:chOff x="4643438" y="2786064"/>
              <a:chExt cx="288476" cy="288476"/>
            </a:xfrm>
          </p:grpSpPr>
          <p:sp>
            <p:nvSpPr>
              <p:cNvPr id="26" name="Oval 59"/>
              <p:cNvSpPr/>
              <p:nvPr/>
            </p:nvSpPr>
            <p:spPr>
              <a:xfrm>
                <a:off x="4643438" y="2786064"/>
                <a:ext cx="288476" cy="288476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956335" y="2260466"/>
              <a:ext cx="38844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右键点击图片选择设置图片格式可直接替换图片。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您的容打在这里，或者通过复制您的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文本。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4457" y="1894925"/>
              <a:ext cx="3035275" cy="461628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zh-CN" altLang="en-US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添加标题</a:t>
              </a:r>
              <a:endParaRPr lang="en-US" altLang="zh-CN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584929" y="3573016"/>
            <a:ext cx="4478829" cy="901072"/>
            <a:chOff x="1361910" y="1894925"/>
            <a:chExt cx="4478829" cy="901072"/>
          </a:xfrm>
        </p:grpSpPr>
        <p:grpSp>
          <p:nvGrpSpPr>
            <p:cNvPr id="29" name="Group 332"/>
            <p:cNvGrpSpPr>
              <a:grpSpLocks noChangeAspect="1"/>
            </p:cNvGrpSpPr>
            <p:nvPr/>
          </p:nvGrpSpPr>
          <p:grpSpPr>
            <a:xfrm>
              <a:off x="1361910" y="2154848"/>
              <a:ext cx="540000" cy="540000"/>
              <a:chOff x="4643438" y="2786064"/>
              <a:chExt cx="288476" cy="288476"/>
            </a:xfrm>
          </p:grpSpPr>
          <p:sp>
            <p:nvSpPr>
              <p:cNvPr id="32" name="Oval 59"/>
              <p:cNvSpPr/>
              <p:nvPr/>
            </p:nvSpPr>
            <p:spPr>
              <a:xfrm>
                <a:off x="4643438" y="2786064"/>
                <a:ext cx="288476" cy="288476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26"/>
              <p:cNvSpPr/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956335" y="2260466"/>
              <a:ext cx="38844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右键点击图片选择设置图片格式可直接替换图片。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您的容打在这里，或者通过复制您的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文本。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4457" y="1894925"/>
              <a:ext cx="3035275" cy="461628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zh-CN" altLang="en-US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添加标题</a:t>
              </a:r>
              <a:endParaRPr lang="en-US" altLang="zh-CN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98662" y="4544152"/>
            <a:ext cx="4478829" cy="901072"/>
            <a:chOff x="1361910" y="1894925"/>
            <a:chExt cx="4478829" cy="901072"/>
          </a:xfrm>
        </p:grpSpPr>
        <p:grpSp>
          <p:nvGrpSpPr>
            <p:cNvPr id="35" name="Group 332"/>
            <p:cNvGrpSpPr>
              <a:grpSpLocks noChangeAspect="1"/>
            </p:cNvGrpSpPr>
            <p:nvPr/>
          </p:nvGrpSpPr>
          <p:grpSpPr>
            <a:xfrm>
              <a:off x="1361910" y="2154848"/>
              <a:ext cx="540000" cy="540000"/>
              <a:chOff x="4643438" y="2786064"/>
              <a:chExt cx="288476" cy="288476"/>
            </a:xfrm>
          </p:grpSpPr>
          <p:sp>
            <p:nvSpPr>
              <p:cNvPr id="38" name="Oval 59"/>
              <p:cNvSpPr/>
              <p:nvPr/>
            </p:nvSpPr>
            <p:spPr>
              <a:xfrm>
                <a:off x="4643438" y="2786064"/>
                <a:ext cx="288476" cy="288476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6"/>
              <p:cNvSpPr/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956335" y="2260466"/>
              <a:ext cx="38844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右键点击图片选择设置图片格式可直接替换图片。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您的容打在这里，或者通过复制您的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文本。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74457" y="1894925"/>
              <a:ext cx="3035275" cy="461628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zh-CN" altLang="en-US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添加标题</a:t>
              </a:r>
              <a:endParaRPr lang="en-US" altLang="zh-CN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584929" y="4544152"/>
            <a:ext cx="4478829" cy="901072"/>
            <a:chOff x="1361910" y="1894925"/>
            <a:chExt cx="4478829" cy="901072"/>
          </a:xfrm>
        </p:grpSpPr>
        <p:grpSp>
          <p:nvGrpSpPr>
            <p:cNvPr id="41" name="Group 332"/>
            <p:cNvGrpSpPr>
              <a:grpSpLocks noChangeAspect="1"/>
            </p:cNvGrpSpPr>
            <p:nvPr/>
          </p:nvGrpSpPr>
          <p:grpSpPr>
            <a:xfrm>
              <a:off x="1361910" y="2154848"/>
              <a:ext cx="540000" cy="540000"/>
              <a:chOff x="4643438" y="2786064"/>
              <a:chExt cx="288476" cy="288476"/>
            </a:xfrm>
          </p:grpSpPr>
          <p:sp>
            <p:nvSpPr>
              <p:cNvPr id="44" name="Oval 59"/>
              <p:cNvSpPr/>
              <p:nvPr/>
            </p:nvSpPr>
            <p:spPr>
              <a:xfrm>
                <a:off x="4643438" y="2786064"/>
                <a:ext cx="288476" cy="288476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956335" y="2260466"/>
              <a:ext cx="38844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右键点击图片选择设置图片格式可直接替换图片。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您的容打在这里，或者通过复制您的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文本。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74457" y="1894925"/>
              <a:ext cx="3035275" cy="461628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r>
                <a:rPr lang="zh-CN" altLang="en-US" b="1" dirty="0" smtClean="0">
                  <a:gradFill>
                    <a:gsLst>
                      <a:gs pos="0">
                        <a:srgbClr val="0070C0"/>
                      </a:gs>
                      <a:gs pos="100000">
                        <a:srgbClr val="00B0F0"/>
                      </a:gs>
                    </a:gsLst>
                    <a:lin ang="36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添加标题</a:t>
              </a:r>
              <a:endParaRPr lang="en-US" altLang="zh-CN" b="1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995281" y="1916832"/>
            <a:ext cx="998642" cy="1000758"/>
            <a:chOff x="2116138" y="1863725"/>
            <a:chExt cx="749300" cy="750888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116138" y="1863725"/>
              <a:ext cx="749300" cy="750888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228453" y="1985249"/>
              <a:ext cx="385125" cy="392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rgbClr val="FFFFFF"/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rgbClr val="FFFFFF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95118" y="3391522"/>
            <a:ext cx="998642" cy="1000758"/>
            <a:chOff x="4175125" y="3541713"/>
            <a:chExt cx="749300" cy="750888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4175125" y="3541713"/>
              <a:ext cx="749300" cy="750888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57278" y="3642599"/>
              <a:ext cx="417600" cy="392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rgbClr val="FFFFFF"/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rgbClr val="FFFFFF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816500" y="3396742"/>
            <a:ext cx="992294" cy="996527"/>
            <a:chOff x="5391150" y="2759075"/>
            <a:chExt cx="744537" cy="747713"/>
          </a:xfrm>
        </p:grpSpPr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391150" y="2759075"/>
              <a:ext cx="744537" cy="747713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476478" y="2861549"/>
              <a:ext cx="426019" cy="392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rgbClr val="FFFFFF"/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rgbClr val="FFFFFF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3231" y="1941725"/>
            <a:ext cx="998642" cy="998642"/>
            <a:chOff x="5775325" y="1419225"/>
            <a:chExt cx="749300" cy="749300"/>
          </a:xfrm>
        </p:grpSpPr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5775325" y="1419225"/>
              <a:ext cx="749300" cy="749300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867003" y="1537574"/>
              <a:ext cx="417600" cy="392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rgbClr val="FFFFFF"/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rgbClr val="FFFFFF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3315981" y="2364925"/>
            <a:ext cx="152242" cy="152242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712387" y="3063128"/>
            <a:ext cx="152242" cy="152242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187834" y="3126601"/>
            <a:ext cx="152242" cy="152242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696018" y="2390315"/>
            <a:ext cx="152242" cy="152242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20"/>
          <p:cNvSpPr>
            <a:spLocks noEditPoints="1"/>
          </p:cNvSpPr>
          <p:nvPr/>
        </p:nvSpPr>
        <p:spPr bwMode="auto">
          <a:xfrm>
            <a:off x="5602663" y="2082426"/>
            <a:ext cx="998642" cy="515122"/>
          </a:xfrm>
          <a:custGeom>
            <a:avLst/>
            <a:gdLst>
              <a:gd name="T0" fmla="*/ 114 w 132"/>
              <a:gd name="T1" fmla="*/ 26 h 67"/>
              <a:gd name="T2" fmla="*/ 108 w 132"/>
              <a:gd name="T3" fmla="*/ 32 h 67"/>
              <a:gd name="T4" fmla="*/ 110 w 132"/>
              <a:gd name="T5" fmla="*/ 37 h 67"/>
              <a:gd name="T6" fmla="*/ 99 w 132"/>
              <a:gd name="T7" fmla="*/ 55 h 67"/>
              <a:gd name="T8" fmla="*/ 100 w 132"/>
              <a:gd name="T9" fmla="*/ 55 h 67"/>
              <a:gd name="T10" fmla="*/ 107 w 132"/>
              <a:gd name="T11" fmla="*/ 49 h 67"/>
              <a:gd name="T12" fmla="*/ 104 w 132"/>
              <a:gd name="T13" fmla="*/ 67 h 67"/>
              <a:gd name="T14" fmla="*/ 110 w 132"/>
              <a:gd name="T15" fmla="*/ 67 h 67"/>
              <a:gd name="T16" fmla="*/ 114 w 132"/>
              <a:gd name="T17" fmla="*/ 59 h 67"/>
              <a:gd name="T18" fmla="*/ 119 w 132"/>
              <a:gd name="T19" fmla="*/ 67 h 67"/>
              <a:gd name="T20" fmla="*/ 125 w 132"/>
              <a:gd name="T21" fmla="*/ 67 h 67"/>
              <a:gd name="T22" fmla="*/ 121 w 132"/>
              <a:gd name="T23" fmla="*/ 49 h 67"/>
              <a:gd name="T24" fmla="*/ 128 w 132"/>
              <a:gd name="T25" fmla="*/ 55 h 67"/>
              <a:gd name="T26" fmla="*/ 130 w 132"/>
              <a:gd name="T27" fmla="*/ 55 h 67"/>
              <a:gd name="T28" fmla="*/ 118 w 132"/>
              <a:gd name="T29" fmla="*/ 37 h 67"/>
              <a:gd name="T30" fmla="*/ 121 w 132"/>
              <a:gd name="T31" fmla="*/ 32 h 67"/>
              <a:gd name="T32" fmla="*/ 114 w 132"/>
              <a:gd name="T33" fmla="*/ 26 h 67"/>
              <a:gd name="T34" fmla="*/ 18 w 132"/>
              <a:gd name="T35" fmla="*/ 26 h 67"/>
              <a:gd name="T36" fmla="*/ 11 w 132"/>
              <a:gd name="T37" fmla="*/ 32 h 67"/>
              <a:gd name="T38" fmla="*/ 14 w 132"/>
              <a:gd name="T39" fmla="*/ 37 h 67"/>
              <a:gd name="T40" fmla="*/ 2 w 132"/>
              <a:gd name="T41" fmla="*/ 55 h 67"/>
              <a:gd name="T42" fmla="*/ 4 w 132"/>
              <a:gd name="T43" fmla="*/ 55 h 67"/>
              <a:gd name="T44" fmla="*/ 11 w 132"/>
              <a:gd name="T45" fmla="*/ 49 h 67"/>
              <a:gd name="T46" fmla="*/ 7 w 132"/>
              <a:gd name="T47" fmla="*/ 67 h 67"/>
              <a:gd name="T48" fmla="*/ 13 w 132"/>
              <a:gd name="T49" fmla="*/ 67 h 67"/>
              <a:gd name="T50" fmla="*/ 18 w 132"/>
              <a:gd name="T51" fmla="*/ 59 h 67"/>
              <a:gd name="T52" fmla="*/ 22 w 132"/>
              <a:gd name="T53" fmla="*/ 67 h 67"/>
              <a:gd name="T54" fmla="*/ 28 w 132"/>
              <a:gd name="T55" fmla="*/ 67 h 67"/>
              <a:gd name="T56" fmla="*/ 25 w 132"/>
              <a:gd name="T57" fmla="*/ 49 h 67"/>
              <a:gd name="T58" fmla="*/ 32 w 132"/>
              <a:gd name="T59" fmla="*/ 55 h 67"/>
              <a:gd name="T60" fmla="*/ 33 w 132"/>
              <a:gd name="T61" fmla="*/ 55 h 67"/>
              <a:gd name="T62" fmla="*/ 22 w 132"/>
              <a:gd name="T63" fmla="*/ 37 h 67"/>
              <a:gd name="T64" fmla="*/ 24 w 132"/>
              <a:gd name="T65" fmla="*/ 32 h 67"/>
              <a:gd name="T66" fmla="*/ 18 w 132"/>
              <a:gd name="T67" fmla="*/ 26 h 67"/>
              <a:gd name="T68" fmla="*/ 67 w 132"/>
              <a:gd name="T69" fmla="*/ 0 h 67"/>
              <a:gd name="T70" fmla="*/ 57 w 132"/>
              <a:gd name="T71" fmla="*/ 10 h 67"/>
              <a:gd name="T72" fmla="*/ 61 w 132"/>
              <a:gd name="T73" fmla="*/ 18 h 67"/>
              <a:gd name="T74" fmla="*/ 42 w 132"/>
              <a:gd name="T75" fmla="*/ 47 h 67"/>
              <a:gd name="T76" fmla="*/ 44 w 132"/>
              <a:gd name="T77" fmla="*/ 48 h 67"/>
              <a:gd name="T78" fmla="*/ 56 w 132"/>
              <a:gd name="T79" fmla="*/ 37 h 67"/>
              <a:gd name="T80" fmla="*/ 51 w 132"/>
              <a:gd name="T81" fmla="*/ 67 h 67"/>
              <a:gd name="T82" fmla="*/ 60 w 132"/>
              <a:gd name="T83" fmla="*/ 67 h 67"/>
              <a:gd name="T84" fmla="*/ 67 w 132"/>
              <a:gd name="T85" fmla="*/ 55 h 67"/>
              <a:gd name="T86" fmla="*/ 74 w 132"/>
              <a:gd name="T87" fmla="*/ 67 h 67"/>
              <a:gd name="T88" fmla="*/ 84 w 132"/>
              <a:gd name="T89" fmla="*/ 67 h 67"/>
              <a:gd name="T90" fmla="*/ 78 w 132"/>
              <a:gd name="T91" fmla="*/ 37 h 67"/>
              <a:gd name="T92" fmla="*/ 90 w 132"/>
              <a:gd name="T93" fmla="*/ 48 h 67"/>
              <a:gd name="T94" fmla="*/ 92 w 132"/>
              <a:gd name="T95" fmla="*/ 47 h 67"/>
              <a:gd name="T96" fmla="*/ 74 w 132"/>
              <a:gd name="T97" fmla="*/ 18 h 67"/>
              <a:gd name="T98" fmla="*/ 78 w 132"/>
              <a:gd name="T99" fmla="*/ 10 h 67"/>
              <a:gd name="T100" fmla="*/ 67 w 132"/>
              <a:gd name="T101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2" h="67">
                <a:moveTo>
                  <a:pt x="114" y="26"/>
                </a:moveTo>
                <a:cubicBezTo>
                  <a:pt x="111" y="26"/>
                  <a:pt x="108" y="29"/>
                  <a:pt x="108" y="32"/>
                </a:cubicBezTo>
                <a:cubicBezTo>
                  <a:pt x="108" y="34"/>
                  <a:pt x="109" y="36"/>
                  <a:pt x="110" y="37"/>
                </a:cubicBezTo>
                <a:cubicBezTo>
                  <a:pt x="104" y="39"/>
                  <a:pt x="97" y="52"/>
                  <a:pt x="99" y="55"/>
                </a:cubicBezTo>
                <a:cubicBezTo>
                  <a:pt x="99" y="55"/>
                  <a:pt x="100" y="55"/>
                  <a:pt x="100" y="55"/>
                </a:cubicBezTo>
                <a:cubicBezTo>
                  <a:pt x="102" y="55"/>
                  <a:pt x="105" y="52"/>
                  <a:pt x="107" y="49"/>
                </a:cubicBezTo>
                <a:cubicBezTo>
                  <a:pt x="106" y="55"/>
                  <a:pt x="105" y="61"/>
                  <a:pt x="104" y="67"/>
                </a:cubicBezTo>
                <a:cubicBezTo>
                  <a:pt x="110" y="67"/>
                  <a:pt x="110" y="67"/>
                  <a:pt x="110" y="67"/>
                </a:cubicBezTo>
                <a:cubicBezTo>
                  <a:pt x="110" y="64"/>
                  <a:pt x="112" y="59"/>
                  <a:pt x="114" y="59"/>
                </a:cubicBezTo>
                <a:cubicBezTo>
                  <a:pt x="117" y="59"/>
                  <a:pt x="119" y="64"/>
                  <a:pt x="119" y="67"/>
                </a:cubicBezTo>
                <a:cubicBezTo>
                  <a:pt x="125" y="67"/>
                  <a:pt x="125" y="67"/>
                  <a:pt x="125" y="67"/>
                </a:cubicBezTo>
                <a:cubicBezTo>
                  <a:pt x="124" y="61"/>
                  <a:pt x="123" y="55"/>
                  <a:pt x="121" y="49"/>
                </a:cubicBezTo>
                <a:cubicBezTo>
                  <a:pt x="124" y="52"/>
                  <a:pt x="126" y="55"/>
                  <a:pt x="128" y="55"/>
                </a:cubicBezTo>
                <a:cubicBezTo>
                  <a:pt x="129" y="55"/>
                  <a:pt x="129" y="55"/>
                  <a:pt x="130" y="55"/>
                </a:cubicBezTo>
                <a:cubicBezTo>
                  <a:pt x="132" y="52"/>
                  <a:pt x="125" y="39"/>
                  <a:pt x="118" y="37"/>
                </a:cubicBezTo>
                <a:cubicBezTo>
                  <a:pt x="120" y="36"/>
                  <a:pt x="121" y="34"/>
                  <a:pt x="121" y="32"/>
                </a:cubicBezTo>
                <a:cubicBezTo>
                  <a:pt x="121" y="29"/>
                  <a:pt x="118" y="26"/>
                  <a:pt x="114" y="26"/>
                </a:cubicBezTo>
                <a:moveTo>
                  <a:pt x="18" y="26"/>
                </a:moveTo>
                <a:cubicBezTo>
                  <a:pt x="14" y="26"/>
                  <a:pt x="11" y="29"/>
                  <a:pt x="11" y="32"/>
                </a:cubicBezTo>
                <a:cubicBezTo>
                  <a:pt x="11" y="34"/>
                  <a:pt x="12" y="36"/>
                  <a:pt x="14" y="37"/>
                </a:cubicBezTo>
                <a:cubicBezTo>
                  <a:pt x="7" y="39"/>
                  <a:pt x="0" y="52"/>
                  <a:pt x="2" y="55"/>
                </a:cubicBezTo>
                <a:cubicBezTo>
                  <a:pt x="3" y="55"/>
                  <a:pt x="3" y="55"/>
                  <a:pt x="4" y="55"/>
                </a:cubicBezTo>
                <a:cubicBezTo>
                  <a:pt x="6" y="55"/>
                  <a:pt x="8" y="52"/>
                  <a:pt x="11" y="49"/>
                </a:cubicBezTo>
                <a:cubicBezTo>
                  <a:pt x="9" y="55"/>
                  <a:pt x="8" y="61"/>
                  <a:pt x="7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4"/>
                  <a:pt x="15" y="59"/>
                  <a:pt x="18" y="59"/>
                </a:cubicBezTo>
                <a:cubicBezTo>
                  <a:pt x="20" y="59"/>
                  <a:pt x="22" y="64"/>
                  <a:pt x="22" y="67"/>
                </a:cubicBezTo>
                <a:cubicBezTo>
                  <a:pt x="28" y="67"/>
                  <a:pt x="28" y="67"/>
                  <a:pt x="28" y="67"/>
                </a:cubicBezTo>
                <a:cubicBezTo>
                  <a:pt x="27" y="61"/>
                  <a:pt x="26" y="55"/>
                  <a:pt x="25" y="49"/>
                </a:cubicBezTo>
                <a:cubicBezTo>
                  <a:pt x="27" y="52"/>
                  <a:pt x="30" y="55"/>
                  <a:pt x="32" y="55"/>
                </a:cubicBezTo>
                <a:cubicBezTo>
                  <a:pt x="32" y="55"/>
                  <a:pt x="33" y="55"/>
                  <a:pt x="33" y="55"/>
                </a:cubicBezTo>
                <a:cubicBezTo>
                  <a:pt x="35" y="52"/>
                  <a:pt x="28" y="39"/>
                  <a:pt x="22" y="37"/>
                </a:cubicBezTo>
                <a:cubicBezTo>
                  <a:pt x="23" y="36"/>
                  <a:pt x="24" y="34"/>
                  <a:pt x="24" y="32"/>
                </a:cubicBezTo>
                <a:cubicBezTo>
                  <a:pt x="24" y="29"/>
                  <a:pt x="21" y="26"/>
                  <a:pt x="18" y="26"/>
                </a:cubicBezTo>
                <a:moveTo>
                  <a:pt x="67" y="0"/>
                </a:moveTo>
                <a:cubicBezTo>
                  <a:pt x="61" y="0"/>
                  <a:pt x="57" y="4"/>
                  <a:pt x="57" y="10"/>
                </a:cubicBezTo>
                <a:cubicBezTo>
                  <a:pt x="57" y="13"/>
                  <a:pt x="58" y="16"/>
                  <a:pt x="61" y="18"/>
                </a:cubicBezTo>
                <a:cubicBezTo>
                  <a:pt x="50" y="22"/>
                  <a:pt x="38" y="43"/>
                  <a:pt x="42" y="47"/>
                </a:cubicBezTo>
                <a:cubicBezTo>
                  <a:pt x="43" y="47"/>
                  <a:pt x="43" y="48"/>
                  <a:pt x="44" y="48"/>
                </a:cubicBezTo>
                <a:cubicBezTo>
                  <a:pt x="48" y="48"/>
                  <a:pt x="52" y="42"/>
                  <a:pt x="56" y="37"/>
                </a:cubicBezTo>
                <a:cubicBezTo>
                  <a:pt x="53" y="47"/>
                  <a:pt x="51" y="58"/>
                  <a:pt x="51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2"/>
                  <a:pt x="63" y="55"/>
                  <a:pt x="67" y="55"/>
                </a:cubicBezTo>
                <a:cubicBezTo>
                  <a:pt x="71" y="55"/>
                  <a:pt x="74" y="62"/>
                  <a:pt x="74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3" y="58"/>
                  <a:pt x="81" y="47"/>
                  <a:pt x="78" y="37"/>
                </a:cubicBezTo>
                <a:cubicBezTo>
                  <a:pt x="82" y="42"/>
                  <a:pt x="87" y="48"/>
                  <a:pt x="90" y="48"/>
                </a:cubicBezTo>
                <a:cubicBezTo>
                  <a:pt x="91" y="48"/>
                  <a:pt x="92" y="47"/>
                  <a:pt x="92" y="47"/>
                </a:cubicBezTo>
                <a:cubicBezTo>
                  <a:pt x="96" y="43"/>
                  <a:pt x="84" y="22"/>
                  <a:pt x="74" y="18"/>
                </a:cubicBezTo>
                <a:cubicBezTo>
                  <a:pt x="76" y="16"/>
                  <a:pt x="78" y="13"/>
                  <a:pt x="78" y="10"/>
                </a:cubicBezTo>
                <a:cubicBezTo>
                  <a:pt x="78" y="4"/>
                  <a:pt x="73" y="0"/>
                  <a:pt x="67" y="0"/>
                </a:cubicBezTo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3605378" y="2441542"/>
            <a:ext cx="1929579" cy="0"/>
          </a:xfrm>
          <a:custGeom>
            <a:avLst/>
            <a:gdLst>
              <a:gd name="connsiteX0" fmla="*/ 0 w 1447800"/>
              <a:gd name="connsiteY0" fmla="*/ 0 h 0"/>
              <a:gd name="connsiteX1" fmla="*/ 1447800 w 1447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6664776" y="2441542"/>
            <a:ext cx="1929579" cy="0"/>
          </a:xfrm>
          <a:custGeom>
            <a:avLst/>
            <a:gdLst>
              <a:gd name="connsiteX0" fmla="*/ 0 w 1447800"/>
              <a:gd name="connsiteY0" fmla="*/ 0 h 0"/>
              <a:gd name="connsiteX1" fmla="*/ 1447800 w 1447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4912922" y="2644656"/>
            <a:ext cx="622035" cy="418922"/>
          </a:xfrm>
          <a:custGeom>
            <a:avLst/>
            <a:gdLst>
              <a:gd name="connsiteX0" fmla="*/ 0 w 466725"/>
              <a:gd name="connsiteY0" fmla="*/ 314325 h 314325"/>
              <a:gd name="connsiteX1" fmla="*/ 466725 w 466725"/>
              <a:gd name="connsiteY1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6725" h="314325">
                <a:moveTo>
                  <a:pt x="0" y="314325"/>
                </a:moveTo>
                <a:lnTo>
                  <a:pt x="466725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6626693" y="2619266"/>
            <a:ext cx="469700" cy="469700"/>
          </a:xfrm>
          <a:custGeom>
            <a:avLst/>
            <a:gdLst>
              <a:gd name="connsiteX0" fmla="*/ 0 w 352425"/>
              <a:gd name="connsiteY0" fmla="*/ 0 h 352425"/>
              <a:gd name="connsiteX1" fmla="*/ 352425 w 352425"/>
              <a:gd name="connsiteY1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2425" h="352425">
                <a:moveTo>
                  <a:pt x="0" y="0"/>
                </a:moveTo>
                <a:lnTo>
                  <a:pt x="352425" y="352425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999692" y="3379449"/>
            <a:ext cx="153831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191"/>
          <p:cNvSpPr txBox="1"/>
          <p:nvPr/>
        </p:nvSpPr>
        <p:spPr bwMode="auto">
          <a:xfrm>
            <a:off x="1919201" y="3374030"/>
            <a:ext cx="170062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此处添加详细文本描述，建议与标题相关并符合整体语言风格。</a:t>
            </a:r>
            <a:endParaRPr lang="zh-CN" altLang="en-US" sz="1000" spc="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193"/>
          <p:cNvSpPr txBox="1"/>
          <p:nvPr/>
        </p:nvSpPr>
        <p:spPr>
          <a:xfrm>
            <a:off x="1893699" y="2941862"/>
            <a:ext cx="1510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00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2000" b="1" spc="1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231940" y="4847072"/>
            <a:ext cx="153831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91"/>
          <p:cNvSpPr txBox="1"/>
          <p:nvPr/>
        </p:nvSpPr>
        <p:spPr bwMode="auto">
          <a:xfrm>
            <a:off x="4151449" y="4841653"/>
            <a:ext cx="170062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此处添加详细文本描述，建议与标题相关并符合整体语言风格。</a:t>
            </a:r>
            <a:endParaRPr lang="zh-CN" altLang="en-US" sz="1000" spc="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193"/>
          <p:cNvSpPr txBox="1"/>
          <p:nvPr/>
        </p:nvSpPr>
        <p:spPr>
          <a:xfrm>
            <a:off x="4125947" y="4409485"/>
            <a:ext cx="1510104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2000" b="1" spc="1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779327" y="4847072"/>
            <a:ext cx="153831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191"/>
          <p:cNvSpPr txBox="1"/>
          <p:nvPr/>
        </p:nvSpPr>
        <p:spPr bwMode="auto">
          <a:xfrm>
            <a:off x="6698836" y="4841653"/>
            <a:ext cx="170062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此处添加详细文本描述，建议与标题相关并符合整体语言风格。</a:t>
            </a:r>
            <a:endParaRPr lang="zh-CN" altLang="en-US" sz="1000" spc="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193"/>
          <p:cNvSpPr txBox="1"/>
          <p:nvPr/>
        </p:nvSpPr>
        <p:spPr>
          <a:xfrm>
            <a:off x="6673334" y="4409485"/>
            <a:ext cx="1510104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2000" b="1" spc="1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9155591" y="3379449"/>
            <a:ext cx="153831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191"/>
          <p:cNvSpPr txBox="1"/>
          <p:nvPr/>
        </p:nvSpPr>
        <p:spPr bwMode="auto">
          <a:xfrm>
            <a:off x="9075100" y="3374030"/>
            <a:ext cx="170062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此处添加详细文本描述，建议与标题相关并符合整体语言风格。</a:t>
            </a:r>
            <a:endParaRPr lang="zh-CN" altLang="en-US" sz="1000" spc="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193"/>
          <p:cNvSpPr txBox="1"/>
          <p:nvPr/>
        </p:nvSpPr>
        <p:spPr>
          <a:xfrm>
            <a:off x="9049598" y="2941862"/>
            <a:ext cx="1510104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00" dirty="0" smtClean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2000" b="1" spc="100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/>
      <p:bldP spid="31" grpId="0"/>
      <p:bldP spid="32" grpId="0"/>
      <p:bldP spid="34" grpId="0"/>
      <p:bldP spid="35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引申内容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6921500" y="188595"/>
            <a:ext cx="5269230" cy="5558155"/>
          </a:xfrm>
          <a:custGeom>
            <a:avLst/>
            <a:gdLst>
              <a:gd name="T0" fmla="*/ 17752 w 17752"/>
              <a:gd name="T1" fmla="*/ 18550 h 18550"/>
              <a:gd name="T2" fmla="*/ 16834 w 17752"/>
              <a:gd name="T3" fmla="*/ 18494 h 18550"/>
              <a:gd name="T4" fmla="*/ 15927 w 17752"/>
              <a:gd name="T5" fmla="*/ 18393 h 18550"/>
              <a:gd name="T6" fmla="*/ 15034 w 17752"/>
              <a:gd name="T7" fmla="*/ 18251 h 18550"/>
              <a:gd name="T8" fmla="*/ 14158 w 17752"/>
              <a:gd name="T9" fmla="*/ 18064 h 18550"/>
              <a:gd name="T10" fmla="*/ 13295 w 17752"/>
              <a:gd name="T11" fmla="*/ 17838 h 18550"/>
              <a:gd name="T12" fmla="*/ 12451 w 17752"/>
              <a:gd name="T13" fmla="*/ 17571 h 18550"/>
              <a:gd name="T14" fmla="*/ 11625 w 17752"/>
              <a:gd name="T15" fmla="*/ 17265 h 18550"/>
              <a:gd name="T16" fmla="*/ 10818 w 17752"/>
              <a:gd name="T17" fmla="*/ 16922 h 18550"/>
              <a:gd name="T18" fmla="*/ 10031 w 17752"/>
              <a:gd name="T19" fmla="*/ 16541 h 18550"/>
              <a:gd name="T20" fmla="*/ 9264 w 17752"/>
              <a:gd name="T21" fmla="*/ 16126 h 18550"/>
              <a:gd name="T22" fmla="*/ 8521 w 17752"/>
              <a:gd name="T23" fmla="*/ 15675 h 18550"/>
              <a:gd name="T24" fmla="*/ 7801 w 17752"/>
              <a:gd name="T25" fmla="*/ 15190 h 18550"/>
              <a:gd name="T26" fmla="*/ 7106 w 17752"/>
              <a:gd name="T27" fmla="*/ 14674 h 18550"/>
              <a:gd name="T28" fmla="*/ 6436 w 17752"/>
              <a:gd name="T29" fmla="*/ 14126 h 18550"/>
              <a:gd name="T30" fmla="*/ 5793 w 17752"/>
              <a:gd name="T31" fmla="*/ 13547 h 18550"/>
              <a:gd name="T32" fmla="*/ 5178 w 17752"/>
              <a:gd name="T33" fmla="*/ 12940 h 18550"/>
              <a:gd name="T34" fmla="*/ 4591 w 17752"/>
              <a:gd name="T35" fmla="*/ 12304 h 18550"/>
              <a:gd name="T36" fmla="*/ 4035 w 17752"/>
              <a:gd name="T37" fmla="*/ 11642 h 18550"/>
              <a:gd name="T38" fmla="*/ 3509 w 17752"/>
              <a:gd name="T39" fmla="*/ 10954 h 18550"/>
              <a:gd name="T40" fmla="*/ 3017 w 17752"/>
              <a:gd name="T41" fmla="*/ 10241 h 18550"/>
              <a:gd name="T42" fmla="*/ 2556 w 17752"/>
              <a:gd name="T43" fmla="*/ 9503 h 18550"/>
              <a:gd name="T44" fmla="*/ 2131 w 17752"/>
              <a:gd name="T45" fmla="*/ 8743 h 18550"/>
              <a:gd name="T46" fmla="*/ 1740 w 17752"/>
              <a:gd name="T47" fmla="*/ 7961 h 18550"/>
              <a:gd name="T48" fmla="*/ 1387 w 17752"/>
              <a:gd name="T49" fmla="*/ 7160 h 18550"/>
              <a:gd name="T50" fmla="*/ 1070 w 17752"/>
              <a:gd name="T51" fmla="*/ 6338 h 18550"/>
              <a:gd name="T52" fmla="*/ 793 w 17752"/>
              <a:gd name="T53" fmla="*/ 5499 h 18550"/>
              <a:gd name="T54" fmla="*/ 555 w 17752"/>
              <a:gd name="T55" fmla="*/ 4642 h 18550"/>
              <a:gd name="T56" fmla="*/ 358 w 17752"/>
              <a:gd name="T57" fmla="*/ 3768 h 18550"/>
              <a:gd name="T58" fmla="*/ 203 w 17752"/>
              <a:gd name="T59" fmla="*/ 2880 h 18550"/>
              <a:gd name="T60" fmla="*/ 90 w 17752"/>
              <a:gd name="T61" fmla="*/ 1978 h 18550"/>
              <a:gd name="T62" fmla="*/ 23 w 17752"/>
              <a:gd name="T63" fmla="*/ 1062 h 18550"/>
              <a:gd name="T64" fmla="*/ 0 w 17752"/>
              <a:gd name="T65" fmla="*/ 136 h 18550"/>
              <a:gd name="T66" fmla="*/ 0 w 17752"/>
              <a:gd name="T67" fmla="*/ 101 h 18550"/>
              <a:gd name="T68" fmla="*/ 1 w 17752"/>
              <a:gd name="T69" fmla="*/ 67 h 18550"/>
              <a:gd name="T70" fmla="*/ 1 w 17752"/>
              <a:gd name="T71" fmla="*/ 34 h 18550"/>
              <a:gd name="T72" fmla="*/ 1 w 17752"/>
              <a:gd name="T73" fmla="*/ 0 h 18550"/>
              <a:gd name="T74" fmla="*/ 17752 w 17752"/>
              <a:gd name="T75" fmla="*/ 0 h 18550"/>
              <a:gd name="T76" fmla="*/ 17752 w 17752"/>
              <a:gd name="T77" fmla="*/ 18550 h 18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752" h="18550">
                <a:moveTo>
                  <a:pt x="17752" y="18550"/>
                </a:moveTo>
                <a:lnTo>
                  <a:pt x="16834" y="18494"/>
                </a:lnTo>
                <a:lnTo>
                  <a:pt x="15927" y="18393"/>
                </a:lnTo>
                <a:lnTo>
                  <a:pt x="15034" y="18251"/>
                </a:lnTo>
                <a:lnTo>
                  <a:pt x="14158" y="18064"/>
                </a:lnTo>
                <a:lnTo>
                  <a:pt x="13295" y="17838"/>
                </a:lnTo>
                <a:lnTo>
                  <a:pt x="12451" y="17571"/>
                </a:lnTo>
                <a:lnTo>
                  <a:pt x="11625" y="17265"/>
                </a:lnTo>
                <a:lnTo>
                  <a:pt x="10818" y="16922"/>
                </a:lnTo>
                <a:lnTo>
                  <a:pt x="10031" y="16541"/>
                </a:lnTo>
                <a:lnTo>
                  <a:pt x="9264" y="16126"/>
                </a:lnTo>
                <a:lnTo>
                  <a:pt x="8521" y="15675"/>
                </a:lnTo>
                <a:lnTo>
                  <a:pt x="7801" y="15190"/>
                </a:lnTo>
                <a:lnTo>
                  <a:pt x="7106" y="14674"/>
                </a:lnTo>
                <a:lnTo>
                  <a:pt x="6436" y="14126"/>
                </a:lnTo>
                <a:lnTo>
                  <a:pt x="5793" y="13547"/>
                </a:lnTo>
                <a:lnTo>
                  <a:pt x="5178" y="12940"/>
                </a:lnTo>
                <a:lnTo>
                  <a:pt x="4591" y="12304"/>
                </a:lnTo>
                <a:lnTo>
                  <a:pt x="4035" y="11642"/>
                </a:lnTo>
                <a:lnTo>
                  <a:pt x="3509" y="10954"/>
                </a:lnTo>
                <a:lnTo>
                  <a:pt x="3017" y="10241"/>
                </a:lnTo>
                <a:lnTo>
                  <a:pt x="2556" y="9503"/>
                </a:lnTo>
                <a:lnTo>
                  <a:pt x="2131" y="8743"/>
                </a:lnTo>
                <a:lnTo>
                  <a:pt x="1740" y="7961"/>
                </a:lnTo>
                <a:lnTo>
                  <a:pt x="1387" y="7160"/>
                </a:lnTo>
                <a:lnTo>
                  <a:pt x="1070" y="6338"/>
                </a:lnTo>
                <a:lnTo>
                  <a:pt x="793" y="5499"/>
                </a:lnTo>
                <a:lnTo>
                  <a:pt x="555" y="4642"/>
                </a:lnTo>
                <a:lnTo>
                  <a:pt x="358" y="3768"/>
                </a:lnTo>
                <a:lnTo>
                  <a:pt x="203" y="2880"/>
                </a:lnTo>
                <a:lnTo>
                  <a:pt x="90" y="1978"/>
                </a:lnTo>
                <a:lnTo>
                  <a:pt x="23" y="1062"/>
                </a:lnTo>
                <a:lnTo>
                  <a:pt x="0" y="136"/>
                </a:lnTo>
                <a:lnTo>
                  <a:pt x="0" y="101"/>
                </a:lnTo>
                <a:lnTo>
                  <a:pt x="1" y="67"/>
                </a:lnTo>
                <a:lnTo>
                  <a:pt x="1" y="34"/>
                </a:lnTo>
                <a:lnTo>
                  <a:pt x="1" y="0"/>
                </a:lnTo>
                <a:lnTo>
                  <a:pt x="17752" y="0"/>
                </a:lnTo>
                <a:lnTo>
                  <a:pt x="17752" y="1855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Group 8"/>
          <p:cNvGrpSpPr/>
          <p:nvPr/>
        </p:nvGrpSpPr>
        <p:grpSpPr bwMode="auto">
          <a:xfrm>
            <a:off x="6360567" y="844461"/>
            <a:ext cx="1500478" cy="1500478"/>
            <a:chOff x="0" y="0"/>
            <a:chExt cx="2101515" cy="2101515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8" name="椭圆 3"/>
            <p:cNvSpPr>
              <a:spLocks noChangeArrowheads="1"/>
            </p:cNvSpPr>
            <p:nvPr/>
          </p:nvSpPr>
          <p:spPr bwMode="auto">
            <a:xfrm>
              <a:off x="0" y="0"/>
              <a:ext cx="2101515" cy="21015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同心圆 11"/>
            <p:cNvSpPr>
              <a:spLocks noChangeArrowheads="1"/>
            </p:cNvSpPr>
            <p:nvPr/>
          </p:nvSpPr>
          <p:spPr bwMode="auto">
            <a:xfrm>
              <a:off x="79987" y="80731"/>
              <a:ext cx="1941540" cy="1941540"/>
            </a:xfrm>
            <a:custGeom>
              <a:avLst/>
              <a:gdLst>
                <a:gd name="G0" fmla="+- 206 0 0"/>
                <a:gd name="G1" fmla="+- 21600 0 206"/>
                <a:gd name="G2" fmla="+- 21600 0 206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06" y="10800"/>
                  </a:moveTo>
                  <a:cubicBezTo>
                    <a:pt x="206" y="16651"/>
                    <a:pt x="4949" y="21394"/>
                    <a:pt x="10800" y="21394"/>
                  </a:cubicBezTo>
                  <a:cubicBezTo>
                    <a:pt x="16651" y="21394"/>
                    <a:pt x="21394" y="16651"/>
                    <a:pt x="21394" y="10800"/>
                  </a:cubicBezTo>
                  <a:cubicBezTo>
                    <a:pt x="21394" y="4949"/>
                    <a:pt x="16651" y="206"/>
                    <a:pt x="10800" y="206"/>
                  </a:cubicBezTo>
                  <a:cubicBezTo>
                    <a:pt x="4949" y="206"/>
                    <a:pt x="206" y="4949"/>
                    <a:pt x="206" y="108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0" name="Group 8"/>
          <p:cNvGrpSpPr/>
          <p:nvPr/>
        </p:nvGrpSpPr>
        <p:grpSpPr bwMode="auto">
          <a:xfrm>
            <a:off x="7196914" y="3022583"/>
            <a:ext cx="1500478" cy="1500478"/>
            <a:chOff x="0" y="0"/>
            <a:chExt cx="2101515" cy="2101515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11" name="椭圆 3"/>
            <p:cNvSpPr>
              <a:spLocks noChangeArrowheads="1"/>
            </p:cNvSpPr>
            <p:nvPr/>
          </p:nvSpPr>
          <p:spPr bwMode="auto">
            <a:xfrm>
              <a:off x="0" y="0"/>
              <a:ext cx="2101515" cy="21015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同心圆 11"/>
            <p:cNvSpPr>
              <a:spLocks noChangeArrowheads="1"/>
            </p:cNvSpPr>
            <p:nvPr/>
          </p:nvSpPr>
          <p:spPr bwMode="auto">
            <a:xfrm>
              <a:off x="79987" y="80731"/>
              <a:ext cx="1941540" cy="1941540"/>
            </a:xfrm>
            <a:custGeom>
              <a:avLst/>
              <a:gdLst>
                <a:gd name="G0" fmla="+- 206 0 0"/>
                <a:gd name="G1" fmla="+- 21600 0 206"/>
                <a:gd name="G2" fmla="+- 21600 0 206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06" y="10800"/>
                  </a:moveTo>
                  <a:cubicBezTo>
                    <a:pt x="206" y="16651"/>
                    <a:pt x="4949" y="21394"/>
                    <a:pt x="10800" y="21394"/>
                  </a:cubicBezTo>
                  <a:cubicBezTo>
                    <a:pt x="16651" y="21394"/>
                    <a:pt x="21394" y="16651"/>
                    <a:pt x="21394" y="10800"/>
                  </a:cubicBezTo>
                  <a:cubicBezTo>
                    <a:pt x="21394" y="4949"/>
                    <a:pt x="16651" y="206"/>
                    <a:pt x="10800" y="206"/>
                  </a:cubicBezTo>
                  <a:cubicBezTo>
                    <a:pt x="4949" y="206"/>
                    <a:pt x="206" y="4949"/>
                    <a:pt x="206" y="108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3" name="Group 8"/>
          <p:cNvGrpSpPr/>
          <p:nvPr/>
        </p:nvGrpSpPr>
        <p:grpSpPr bwMode="auto">
          <a:xfrm>
            <a:off x="8875568" y="4736834"/>
            <a:ext cx="1500478" cy="1500478"/>
            <a:chOff x="0" y="0"/>
            <a:chExt cx="2101515" cy="2101515"/>
          </a:xfr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</p:grpSpPr>
        <p:sp>
          <p:nvSpPr>
            <p:cNvPr id="14" name="椭圆 3"/>
            <p:cNvSpPr>
              <a:spLocks noChangeArrowheads="1"/>
            </p:cNvSpPr>
            <p:nvPr/>
          </p:nvSpPr>
          <p:spPr bwMode="auto">
            <a:xfrm>
              <a:off x="0" y="0"/>
              <a:ext cx="2101515" cy="21015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" name="同心圆 11"/>
            <p:cNvSpPr>
              <a:spLocks noChangeArrowheads="1"/>
            </p:cNvSpPr>
            <p:nvPr/>
          </p:nvSpPr>
          <p:spPr bwMode="auto">
            <a:xfrm>
              <a:off x="79987" y="80731"/>
              <a:ext cx="1941540" cy="1941540"/>
            </a:xfrm>
            <a:custGeom>
              <a:avLst/>
              <a:gdLst>
                <a:gd name="G0" fmla="+- 206 0 0"/>
                <a:gd name="G1" fmla="+- 21600 0 206"/>
                <a:gd name="G2" fmla="+- 21600 0 206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06" y="10800"/>
                  </a:moveTo>
                  <a:cubicBezTo>
                    <a:pt x="206" y="16651"/>
                    <a:pt x="4949" y="21394"/>
                    <a:pt x="10800" y="21394"/>
                  </a:cubicBezTo>
                  <a:cubicBezTo>
                    <a:pt x="16651" y="21394"/>
                    <a:pt x="21394" y="16651"/>
                    <a:pt x="21394" y="10800"/>
                  </a:cubicBezTo>
                  <a:cubicBezTo>
                    <a:pt x="21394" y="4949"/>
                    <a:pt x="16651" y="206"/>
                    <a:pt x="10800" y="206"/>
                  </a:cubicBezTo>
                  <a:cubicBezTo>
                    <a:pt x="4949" y="206"/>
                    <a:pt x="206" y="4949"/>
                    <a:pt x="206" y="108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6" name="弧形 15"/>
          <p:cNvSpPr/>
          <p:nvPr/>
        </p:nvSpPr>
        <p:spPr bwMode="auto">
          <a:xfrm>
            <a:off x="6710449" y="1426549"/>
            <a:ext cx="1656184" cy="1656184"/>
          </a:xfrm>
          <a:prstGeom prst="arc">
            <a:avLst>
              <a:gd name="adj1" fmla="val 5989544"/>
              <a:gd name="adj2" fmla="val 10739822"/>
            </a:avLst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弧形 16"/>
          <p:cNvSpPr/>
          <p:nvPr/>
        </p:nvSpPr>
        <p:spPr bwMode="auto">
          <a:xfrm>
            <a:off x="7972534" y="3611437"/>
            <a:ext cx="1656184" cy="1656184"/>
          </a:xfrm>
          <a:prstGeom prst="arc">
            <a:avLst>
              <a:gd name="adj1" fmla="val 5417681"/>
              <a:gd name="adj2" fmla="val 9956679"/>
            </a:avLst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77279" y="1345333"/>
            <a:ext cx="1214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0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30625" y="3553376"/>
            <a:ext cx="133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47925" y="5233765"/>
            <a:ext cx="120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3805" y="5396644"/>
            <a:ext cx="755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这里输入简要说明文字或列举事例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事例，这里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事例，这里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3805" y="3196608"/>
            <a:ext cx="600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这里输入简要说明文字或列举事例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事例这里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事例这里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3805" y="1367807"/>
            <a:ext cx="5272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这里输入简要说明文字或列举事例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事例这里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输入简要说明文字或列举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事例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 bldLvl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调查地点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22598" y="1719594"/>
            <a:ext cx="4655320" cy="3853066"/>
            <a:chOff x="555625" y="285751"/>
            <a:chExt cx="7940675" cy="6572250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7" name="Freeform 7"/>
            <p:cNvSpPr/>
            <p:nvPr/>
          </p:nvSpPr>
          <p:spPr bwMode="auto">
            <a:xfrm>
              <a:off x="5489575" y="6505576"/>
              <a:ext cx="422275" cy="352425"/>
            </a:xfrm>
            <a:custGeom>
              <a:avLst/>
              <a:gdLst>
                <a:gd name="T0" fmla="*/ 88 w 266"/>
                <a:gd name="T1" fmla="*/ 222 h 222"/>
                <a:gd name="T2" fmla="*/ 88 w 266"/>
                <a:gd name="T3" fmla="*/ 222 h 222"/>
                <a:gd name="T4" fmla="*/ 62 w 266"/>
                <a:gd name="T5" fmla="*/ 212 h 222"/>
                <a:gd name="T6" fmla="*/ 40 w 266"/>
                <a:gd name="T7" fmla="*/ 206 h 222"/>
                <a:gd name="T8" fmla="*/ 20 w 266"/>
                <a:gd name="T9" fmla="*/ 196 h 222"/>
                <a:gd name="T10" fmla="*/ 12 w 266"/>
                <a:gd name="T11" fmla="*/ 190 h 222"/>
                <a:gd name="T12" fmla="*/ 6 w 266"/>
                <a:gd name="T13" fmla="*/ 184 h 222"/>
                <a:gd name="T14" fmla="*/ 6 w 266"/>
                <a:gd name="T15" fmla="*/ 184 h 222"/>
                <a:gd name="T16" fmla="*/ 2 w 266"/>
                <a:gd name="T17" fmla="*/ 160 h 222"/>
                <a:gd name="T18" fmla="*/ 0 w 266"/>
                <a:gd name="T19" fmla="*/ 132 h 222"/>
                <a:gd name="T20" fmla="*/ 2 w 266"/>
                <a:gd name="T21" fmla="*/ 108 h 222"/>
                <a:gd name="T22" fmla="*/ 4 w 266"/>
                <a:gd name="T23" fmla="*/ 98 h 222"/>
                <a:gd name="T24" fmla="*/ 8 w 266"/>
                <a:gd name="T25" fmla="*/ 88 h 222"/>
                <a:gd name="T26" fmla="*/ 8 w 266"/>
                <a:gd name="T27" fmla="*/ 88 h 222"/>
                <a:gd name="T28" fmla="*/ 26 w 266"/>
                <a:gd name="T29" fmla="*/ 82 h 222"/>
                <a:gd name="T30" fmla="*/ 36 w 266"/>
                <a:gd name="T31" fmla="*/ 78 h 222"/>
                <a:gd name="T32" fmla="*/ 44 w 266"/>
                <a:gd name="T33" fmla="*/ 74 h 222"/>
                <a:gd name="T34" fmla="*/ 44 w 266"/>
                <a:gd name="T35" fmla="*/ 74 h 222"/>
                <a:gd name="T36" fmla="*/ 46 w 266"/>
                <a:gd name="T37" fmla="*/ 36 h 222"/>
                <a:gd name="T38" fmla="*/ 46 w 266"/>
                <a:gd name="T39" fmla="*/ 36 h 222"/>
                <a:gd name="T40" fmla="*/ 52 w 266"/>
                <a:gd name="T41" fmla="*/ 32 h 222"/>
                <a:gd name="T42" fmla="*/ 56 w 266"/>
                <a:gd name="T43" fmla="*/ 30 h 222"/>
                <a:gd name="T44" fmla="*/ 66 w 266"/>
                <a:gd name="T45" fmla="*/ 32 h 222"/>
                <a:gd name="T46" fmla="*/ 76 w 266"/>
                <a:gd name="T47" fmla="*/ 34 h 222"/>
                <a:gd name="T48" fmla="*/ 84 w 266"/>
                <a:gd name="T49" fmla="*/ 34 h 222"/>
                <a:gd name="T50" fmla="*/ 90 w 266"/>
                <a:gd name="T51" fmla="*/ 34 h 222"/>
                <a:gd name="T52" fmla="*/ 90 w 266"/>
                <a:gd name="T53" fmla="*/ 34 h 222"/>
                <a:gd name="T54" fmla="*/ 142 w 266"/>
                <a:gd name="T55" fmla="*/ 6 h 222"/>
                <a:gd name="T56" fmla="*/ 142 w 266"/>
                <a:gd name="T57" fmla="*/ 6 h 222"/>
                <a:gd name="T58" fmla="*/ 234 w 266"/>
                <a:gd name="T59" fmla="*/ 0 h 222"/>
                <a:gd name="T60" fmla="*/ 234 w 266"/>
                <a:gd name="T61" fmla="*/ 0 h 222"/>
                <a:gd name="T62" fmla="*/ 242 w 266"/>
                <a:gd name="T63" fmla="*/ 4 h 222"/>
                <a:gd name="T64" fmla="*/ 250 w 266"/>
                <a:gd name="T65" fmla="*/ 10 h 222"/>
                <a:gd name="T66" fmla="*/ 258 w 266"/>
                <a:gd name="T67" fmla="*/ 20 h 222"/>
                <a:gd name="T68" fmla="*/ 266 w 266"/>
                <a:gd name="T69" fmla="*/ 32 h 222"/>
                <a:gd name="T70" fmla="*/ 266 w 266"/>
                <a:gd name="T71" fmla="*/ 32 h 222"/>
                <a:gd name="T72" fmla="*/ 266 w 266"/>
                <a:gd name="T73" fmla="*/ 52 h 222"/>
                <a:gd name="T74" fmla="*/ 266 w 266"/>
                <a:gd name="T75" fmla="*/ 52 h 222"/>
                <a:gd name="T76" fmla="*/ 262 w 266"/>
                <a:gd name="T77" fmla="*/ 60 h 222"/>
                <a:gd name="T78" fmla="*/ 258 w 266"/>
                <a:gd name="T79" fmla="*/ 68 h 222"/>
                <a:gd name="T80" fmla="*/ 258 w 266"/>
                <a:gd name="T81" fmla="*/ 68 h 222"/>
                <a:gd name="T82" fmla="*/ 236 w 266"/>
                <a:gd name="T83" fmla="*/ 100 h 222"/>
                <a:gd name="T84" fmla="*/ 226 w 266"/>
                <a:gd name="T85" fmla="*/ 116 h 222"/>
                <a:gd name="T86" fmla="*/ 218 w 266"/>
                <a:gd name="T87" fmla="*/ 134 h 222"/>
                <a:gd name="T88" fmla="*/ 218 w 266"/>
                <a:gd name="T89" fmla="*/ 134 h 222"/>
                <a:gd name="T90" fmla="*/ 212 w 266"/>
                <a:gd name="T91" fmla="*/ 148 h 222"/>
                <a:gd name="T92" fmla="*/ 208 w 266"/>
                <a:gd name="T93" fmla="*/ 158 h 222"/>
                <a:gd name="T94" fmla="*/ 202 w 266"/>
                <a:gd name="T95" fmla="*/ 166 h 222"/>
                <a:gd name="T96" fmla="*/ 202 w 266"/>
                <a:gd name="T97" fmla="*/ 166 h 222"/>
                <a:gd name="T98" fmla="*/ 178 w 266"/>
                <a:gd name="T99" fmla="*/ 178 h 222"/>
                <a:gd name="T100" fmla="*/ 156 w 266"/>
                <a:gd name="T101" fmla="*/ 192 h 222"/>
                <a:gd name="T102" fmla="*/ 116 w 266"/>
                <a:gd name="T103" fmla="*/ 218 h 222"/>
                <a:gd name="T104" fmla="*/ 116 w 266"/>
                <a:gd name="T105" fmla="*/ 218 h 222"/>
                <a:gd name="T106" fmla="*/ 88 w 266"/>
                <a:gd name="T107" fmla="*/ 222 h 222"/>
                <a:gd name="T108" fmla="*/ 88 w 266"/>
                <a:gd name="T109" fmla="*/ 222 h 2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" h="222">
                  <a:moveTo>
                    <a:pt x="88" y="222"/>
                  </a:moveTo>
                  <a:lnTo>
                    <a:pt x="88" y="222"/>
                  </a:lnTo>
                  <a:lnTo>
                    <a:pt x="62" y="212"/>
                  </a:lnTo>
                  <a:lnTo>
                    <a:pt x="40" y="206"/>
                  </a:lnTo>
                  <a:lnTo>
                    <a:pt x="20" y="196"/>
                  </a:lnTo>
                  <a:lnTo>
                    <a:pt x="12" y="190"/>
                  </a:lnTo>
                  <a:lnTo>
                    <a:pt x="6" y="184"/>
                  </a:lnTo>
                  <a:lnTo>
                    <a:pt x="2" y="160"/>
                  </a:lnTo>
                  <a:lnTo>
                    <a:pt x="0" y="132"/>
                  </a:lnTo>
                  <a:lnTo>
                    <a:pt x="2" y="108"/>
                  </a:lnTo>
                  <a:lnTo>
                    <a:pt x="4" y="98"/>
                  </a:lnTo>
                  <a:lnTo>
                    <a:pt x="8" y="88"/>
                  </a:lnTo>
                  <a:lnTo>
                    <a:pt x="26" y="82"/>
                  </a:lnTo>
                  <a:lnTo>
                    <a:pt x="36" y="78"/>
                  </a:lnTo>
                  <a:lnTo>
                    <a:pt x="44" y="74"/>
                  </a:lnTo>
                  <a:lnTo>
                    <a:pt x="46" y="36"/>
                  </a:lnTo>
                  <a:lnTo>
                    <a:pt x="52" y="32"/>
                  </a:lnTo>
                  <a:lnTo>
                    <a:pt x="56" y="30"/>
                  </a:lnTo>
                  <a:lnTo>
                    <a:pt x="66" y="32"/>
                  </a:lnTo>
                  <a:lnTo>
                    <a:pt x="76" y="34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142" y="6"/>
                  </a:lnTo>
                  <a:lnTo>
                    <a:pt x="234" y="0"/>
                  </a:lnTo>
                  <a:lnTo>
                    <a:pt x="242" y="4"/>
                  </a:lnTo>
                  <a:lnTo>
                    <a:pt x="250" y="10"/>
                  </a:lnTo>
                  <a:lnTo>
                    <a:pt x="258" y="20"/>
                  </a:lnTo>
                  <a:lnTo>
                    <a:pt x="266" y="32"/>
                  </a:lnTo>
                  <a:lnTo>
                    <a:pt x="266" y="52"/>
                  </a:lnTo>
                  <a:lnTo>
                    <a:pt x="262" y="60"/>
                  </a:lnTo>
                  <a:lnTo>
                    <a:pt x="258" y="68"/>
                  </a:lnTo>
                  <a:lnTo>
                    <a:pt x="236" y="100"/>
                  </a:lnTo>
                  <a:lnTo>
                    <a:pt x="226" y="116"/>
                  </a:lnTo>
                  <a:lnTo>
                    <a:pt x="218" y="134"/>
                  </a:lnTo>
                  <a:lnTo>
                    <a:pt x="212" y="148"/>
                  </a:lnTo>
                  <a:lnTo>
                    <a:pt x="208" y="158"/>
                  </a:lnTo>
                  <a:lnTo>
                    <a:pt x="202" y="166"/>
                  </a:lnTo>
                  <a:lnTo>
                    <a:pt x="178" y="178"/>
                  </a:lnTo>
                  <a:lnTo>
                    <a:pt x="156" y="192"/>
                  </a:lnTo>
                  <a:lnTo>
                    <a:pt x="116" y="218"/>
                  </a:lnTo>
                  <a:lnTo>
                    <a:pt x="88" y="2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5661025" y="5511801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3673475" y="4854576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4851400" y="5384801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7381875" y="5387976"/>
              <a:ext cx="282575" cy="654050"/>
            </a:xfrm>
            <a:custGeom>
              <a:avLst/>
              <a:gdLst>
                <a:gd name="T0" fmla="*/ 82 w 178"/>
                <a:gd name="T1" fmla="*/ 412 h 412"/>
                <a:gd name="T2" fmla="*/ 82 w 178"/>
                <a:gd name="T3" fmla="*/ 412 h 412"/>
                <a:gd name="T4" fmla="*/ 50 w 178"/>
                <a:gd name="T5" fmla="*/ 364 h 412"/>
                <a:gd name="T6" fmla="*/ 50 w 178"/>
                <a:gd name="T7" fmla="*/ 364 h 412"/>
                <a:gd name="T8" fmla="*/ 40 w 178"/>
                <a:gd name="T9" fmla="*/ 360 h 412"/>
                <a:gd name="T10" fmla="*/ 34 w 178"/>
                <a:gd name="T11" fmla="*/ 356 h 412"/>
                <a:gd name="T12" fmla="*/ 28 w 178"/>
                <a:gd name="T13" fmla="*/ 350 h 412"/>
                <a:gd name="T14" fmla="*/ 26 w 178"/>
                <a:gd name="T15" fmla="*/ 346 h 412"/>
                <a:gd name="T16" fmla="*/ 20 w 178"/>
                <a:gd name="T17" fmla="*/ 336 h 412"/>
                <a:gd name="T18" fmla="*/ 16 w 178"/>
                <a:gd name="T19" fmla="*/ 324 h 412"/>
                <a:gd name="T20" fmla="*/ 16 w 178"/>
                <a:gd name="T21" fmla="*/ 324 h 412"/>
                <a:gd name="T22" fmla="*/ 0 w 178"/>
                <a:gd name="T23" fmla="*/ 304 h 412"/>
                <a:gd name="T24" fmla="*/ 0 w 178"/>
                <a:gd name="T25" fmla="*/ 304 h 412"/>
                <a:gd name="T26" fmla="*/ 2 w 178"/>
                <a:gd name="T27" fmla="*/ 280 h 412"/>
                <a:gd name="T28" fmla="*/ 6 w 178"/>
                <a:gd name="T29" fmla="*/ 258 h 412"/>
                <a:gd name="T30" fmla="*/ 8 w 178"/>
                <a:gd name="T31" fmla="*/ 238 h 412"/>
                <a:gd name="T32" fmla="*/ 8 w 178"/>
                <a:gd name="T33" fmla="*/ 228 h 412"/>
                <a:gd name="T34" fmla="*/ 6 w 178"/>
                <a:gd name="T35" fmla="*/ 220 h 412"/>
                <a:gd name="T36" fmla="*/ 6 w 178"/>
                <a:gd name="T37" fmla="*/ 220 h 412"/>
                <a:gd name="T38" fmla="*/ 6 w 178"/>
                <a:gd name="T39" fmla="*/ 196 h 412"/>
                <a:gd name="T40" fmla="*/ 10 w 178"/>
                <a:gd name="T41" fmla="*/ 180 h 412"/>
                <a:gd name="T42" fmla="*/ 16 w 178"/>
                <a:gd name="T43" fmla="*/ 166 h 412"/>
                <a:gd name="T44" fmla="*/ 30 w 178"/>
                <a:gd name="T45" fmla="*/ 150 h 412"/>
                <a:gd name="T46" fmla="*/ 30 w 178"/>
                <a:gd name="T47" fmla="*/ 150 h 412"/>
                <a:gd name="T48" fmla="*/ 38 w 178"/>
                <a:gd name="T49" fmla="*/ 112 h 412"/>
                <a:gd name="T50" fmla="*/ 38 w 178"/>
                <a:gd name="T51" fmla="*/ 112 h 412"/>
                <a:gd name="T52" fmla="*/ 60 w 178"/>
                <a:gd name="T53" fmla="*/ 64 h 412"/>
                <a:gd name="T54" fmla="*/ 60 w 178"/>
                <a:gd name="T55" fmla="*/ 64 h 412"/>
                <a:gd name="T56" fmla="*/ 76 w 178"/>
                <a:gd name="T57" fmla="*/ 44 h 412"/>
                <a:gd name="T58" fmla="*/ 90 w 178"/>
                <a:gd name="T59" fmla="*/ 28 h 412"/>
                <a:gd name="T60" fmla="*/ 104 w 178"/>
                <a:gd name="T61" fmla="*/ 14 h 412"/>
                <a:gd name="T62" fmla="*/ 122 w 178"/>
                <a:gd name="T63" fmla="*/ 0 h 412"/>
                <a:gd name="T64" fmla="*/ 122 w 178"/>
                <a:gd name="T65" fmla="*/ 0 h 412"/>
                <a:gd name="T66" fmla="*/ 164 w 178"/>
                <a:gd name="T67" fmla="*/ 2 h 412"/>
                <a:gd name="T68" fmla="*/ 164 w 178"/>
                <a:gd name="T69" fmla="*/ 2 h 412"/>
                <a:gd name="T70" fmla="*/ 170 w 178"/>
                <a:gd name="T71" fmla="*/ 6 h 412"/>
                <a:gd name="T72" fmla="*/ 170 w 178"/>
                <a:gd name="T73" fmla="*/ 6 h 412"/>
                <a:gd name="T74" fmla="*/ 176 w 178"/>
                <a:gd name="T75" fmla="*/ 30 h 412"/>
                <a:gd name="T76" fmla="*/ 178 w 178"/>
                <a:gd name="T77" fmla="*/ 44 h 412"/>
                <a:gd name="T78" fmla="*/ 178 w 178"/>
                <a:gd name="T79" fmla="*/ 58 h 412"/>
                <a:gd name="T80" fmla="*/ 178 w 178"/>
                <a:gd name="T81" fmla="*/ 58 h 412"/>
                <a:gd name="T82" fmla="*/ 172 w 178"/>
                <a:gd name="T83" fmla="*/ 72 h 412"/>
                <a:gd name="T84" fmla="*/ 168 w 178"/>
                <a:gd name="T85" fmla="*/ 86 h 412"/>
                <a:gd name="T86" fmla="*/ 166 w 178"/>
                <a:gd name="T87" fmla="*/ 102 h 412"/>
                <a:gd name="T88" fmla="*/ 166 w 178"/>
                <a:gd name="T89" fmla="*/ 118 h 412"/>
                <a:gd name="T90" fmla="*/ 168 w 178"/>
                <a:gd name="T91" fmla="*/ 154 h 412"/>
                <a:gd name="T92" fmla="*/ 170 w 178"/>
                <a:gd name="T93" fmla="*/ 188 h 412"/>
                <a:gd name="T94" fmla="*/ 170 w 178"/>
                <a:gd name="T95" fmla="*/ 188 h 412"/>
                <a:gd name="T96" fmla="*/ 164 w 178"/>
                <a:gd name="T97" fmla="*/ 202 h 412"/>
                <a:gd name="T98" fmla="*/ 158 w 178"/>
                <a:gd name="T99" fmla="*/ 218 h 412"/>
                <a:gd name="T100" fmla="*/ 158 w 178"/>
                <a:gd name="T101" fmla="*/ 218 h 412"/>
                <a:gd name="T102" fmla="*/ 118 w 178"/>
                <a:gd name="T103" fmla="*/ 304 h 412"/>
                <a:gd name="T104" fmla="*/ 118 w 178"/>
                <a:gd name="T105" fmla="*/ 304 h 412"/>
                <a:gd name="T106" fmla="*/ 108 w 178"/>
                <a:gd name="T107" fmla="*/ 398 h 412"/>
                <a:gd name="T108" fmla="*/ 108 w 178"/>
                <a:gd name="T109" fmla="*/ 398 h 412"/>
                <a:gd name="T110" fmla="*/ 98 w 178"/>
                <a:gd name="T111" fmla="*/ 408 h 412"/>
                <a:gd name="T112" fmla="*/ 98 w 178"/>
                <a:gd name="T113" fmla="*/ 408 h 412"/>
                <a:gd name="T114" fmla="*/ 90 w 178"/>
                <a:gd name="T115" fmla="*/ 410 h 412"/>
                <a:gd name="T116" fmla="*/ 82 w 178"/>
                <a:gd name="T117" fmla="*/ 412 h 412"/>
                <a:gd name="T118" fmla="*/ 82 w 178"/>
                <a:gd name="T119" fmla="*/ 412 h 4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8" h="412">
                  <a:moveTo>
                    <a:pt x="82" y="412"/>
                  </a:moveTo>
                  <a:lnTo>
                    <a:pt x="82" y="412"/>
                  </a:lnTo>
                  <a:lnTo>
                    <a:pt x="50" y="364"/>
                  </a:lnTo>
                  <a:lnTo>
                    <a:pt x="40" y="360"/>
                  </a:lnTo>
                  <a:lnTo>
                    <a:pt x="34" y="356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0" y="336"/>
                  </a:lnTo>
                  <a:lnTo>
                    <a:pt x="16" y="324"/>
                  </a:lnTo>
                  <a:lnTo>
                    <a:pt x="0" y="304"/>
                  </a:lnTo>
                  <a:lnTo>
                    <a:pt x="2" y="280"/>
                  </a:lnTo>
                  <a:lnTo>
                    <a:pt x="6" y="258"/>
                  </a:lnTo>
                  <a:lnTo>
                    <a:pt x="8" y="238"/>
                  </a:lnTo>
                  <a:lnTo>
                    <a:pt x="8" y="228"/>
                  </a:lnTo>
                  <a:lnTo>
                    <a:pt x="6" y="220"/>
                  </a:lnTo>
                  <a:lnTo>
                    <a:pt x="6" y="196"/>
                  </a:lnTo>
                  <a:lnTo>
                    <a:pt x="10" y="180"/>
                  </a:lnTo>
                  <a:lnTo>
                    <a:pt x="16" y="166"/>
                  </a:lnTo>
                  <a:lnTo>
                    <a:pt x="30" y="150"/>
                  </a:lnTo>
                  <a:lnTo>
                    <a:pt x="38" y="112"/>
                  </a:lnTo>
                  <a:lnTo>
                    <a:pt x="60" y="64"/>
                  </a:lnTo>
                  <a:lnTo>
                    <a:pt x="76" y="44"/>
                  </a:lnTo>
                  <a:lnTo>
                    <a:pt x="90" y="28"/>
                  </a:lnTo>
                  <a:lnTo>
                    <a:pt x="104" y="14"/>
                  </a:lnTo>
                  <a:lnTo>
                    <a:pt x="122" y="0"/>
                  </a:lnTo>
                  <a:lnTo>
                    <a:pt x="164" y="2"/>
                  </a:lnTo>
                  <a:lnTo>
                    <a:pt x="170" y="6"/>
                  </a:lnTo>
                  <a:lnTo>
                    <a:pt x="176" y="30"/>
                  </a:lnTo>
                  <a:lnTo>
                    <a:pt x="178" y="44"/>
                  </a:lnTo>
                  <a:lnTo>
                    <a:pt x="178" y="58"/>
                  </a:lnTo>
                  <a:lnTo>
                    <a:pt x="172" y="72"/>
                  </a:lnTo>
                  <a:lnTo>
                    <a:pt x="168" y="86"/>
                  </a:lnTo>
                  <a:lnTo>
                    <a:pt x="166" y="102"/>
                  </a:lnTo>
                  <a:lnTo>
                    <a:pt x="166" y="118"/>
                  </a:lnTo>
                  <a:lnTo>
                    <a:pt x="168" y="154"/>
                  </a:lnTo>
                  <a:lnTo>
                    <a:pt x="170" y="188"/>
                  </a:lnTo>
                  <a:lnTo>
                    <a:pt x="164" y="202"/>
                  </a:lnTo>
                  <a:lnTo>
                    <a:pt x="158" y="218"/>
                  </a:lnTo>
                  <a:lnTo>
                    <a:pt x="118" y="304"/>
                  </a:lnTo>
                  <a:lnTo>
                    <a:pt x="108" y="398"/>
                  </a:lnTo>
                  <a:lnTo>
                    <a:pt x="98" y="408"/>
                  </a:lnTo>
                  <a:lnTo>
                    <a:pt x="90" y="410"/>
                  </a:lnTo>
                  <a:lnTo>
                    <a:pt x="82" y="4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6708775" y="4911726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4689475" y="4829176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5508625" y="4654551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286500" y="4597401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3746500" y="3927476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873125" y="3270251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1"/>
            <p:cNvSpPr/>
            <p:nvPr/>
          </p:nvSpPr>
          <p:spPr bwMode="auto">
            <a:xfrm>
              <a:off x="6962775" y="4486276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"/>
            <p:cNvSpPr/>
            <p:nvPr/>
          </p:nvSpPr>
          <p:spPr bwMode="auto">
            <a:xfrm>
              <a:off x="4975225" y="4273551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3"/>
            <p:cNvSpPr/>
            <p:nvPr/>
          </p:nvSpPr>
          <p:spPr bwMode="auto">
            <a:xfrm>
              <a:off x="5438775" y="4105276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4"/>
            <p:cNvSpPr/>
            <p:nvPr/>
          </p:nvSpPr>
          <p:spPr bwMode="auto">
            <a:xfrm>
              <a:off x="6423025" y="3759201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5"/>
            <p:cNvSpPr/>
            <p:nvPr/>
          </p:nvSpPr>
          <p:spPr bwMode="auto">
            <a:xfrm>
              <a:off x="6619875" y="3635376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6"/>
            <p:cNvSpPr/>
            <p:nvPr/>
          </p:nvSpPr>
          <p:spPr bwMode="auto">
            <a:xfrm>
              <a:off x="5727700" y="3489326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5026025" y="2933701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8"/>
            <p:cNvSpPr/>
            <p:nvPr/>
          </p:nvSpPr>
          <p:spPr bwMode="auto">
            <a:xfrm>
              <a:off x="2630488" y="2922588"/>
              <a:ext cx="1962150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9"/>
            <p:cNvSpPr/>
            <p:nvPr/>
          </p:nvSpPr>
          <p:spPr bwMode="auto">
            <a:xfrm>
              <a:off x="5676900" y="2717801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30"/>
            <p:cNvSpPr/>
            <p:nvPr/>
          </p:nvSpPr>
          <p:spPr bwMode="auto">
            <a:xfrm>
              <a:off x="6384925" y="3101976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4806950" y="3000376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32"/>
            <p:cNvSpPr/>
            <p:nvPr/>
          </p:nvSpPr>
          <p:spPr bwMode="auto">
            <a:xfrm>
              <a:off x="6108700" y="2295526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555625" y="1035051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3883025" y="361951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6346825" y="2600326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6807200" y="2041526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7"/>
            <p:cNvSpPr/>
            <p:nvPr/>
          </p:nvSpPr>
          <p:spPr bwMode="auto">
            <a:xfrm>
              <a:off x="7004050" y="1552576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6727825" y="28575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3181350" y="2301876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2597150" y="1939926"/>
              <a:ext cx="79375" cy="82550"/>
            </a:xfrm>
            <a:custGeom>
              <a:avLst/>
              <a:gdLst>
                <a:gd name="T0" fmla="*/ 26 w 50"/>
                <a:gd name="T1" fmla="*/ 0 h 52"/>
                <a:gd name="T2" fmla="*/ 26 w 50"/>
                <a:gd name="T3" fmla="*/ 0 h 52"/>
                <a:gd name="T4" fmla="*/ 36 w 50"/>
                <a:gd name="T5" fmla="*/ 2 h 52"/>
                <a:gd name="T6" fmla="*/ 44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4 w 50"/>
                <a:gd name="T17" fmla="*/ 44 h 52"/>
                <a:gd name="T18" fmla="*/ 36 w 50"/>
                <a:gd name="T19" fmla="*/ 50 h 52"/>
                <a:gd name="T20" fmla="*/ 26 w 50"/>
                <a:gd name="T21" fmla="*/ 52 h 52"/>
                <a:gd name="T22" fmla="*/ 26 w 50"/>
                <a:gd name="T23" fmla="*/ 52 h 52"/>
                <a:gd name="T24" fmla="*/ 16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6 w 50"/>
                <a:gd name="T39" fmla="*/ 2 h 52"/>
                <a:gd name="T40" fmla="*/ 26 w 50"/>
                <a:gd name="T41" fmla="*/ 0 h 52"/>
                <a:gd name="T42" fmla="*/ 26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6" y="0"/>
                  </a:move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41"/>
            <p:cNvSpPr/>
            <p:nvPr/>
          </p:nvSpPr>
          <p:spPr bwMode="auto">
            <a:xfrm>
              <a:off x="4384675" y="3463926"/>
              <a:ext cx="79375" cy="82550"/>
            </a:xfrm>
            <a:custGeom>
              <a:avLst/>
              <a:gdLst>
                <a:gd name="T0" fmla="*/ 24 w 50"/>
                <a:gd name="T1" fmla="*/ 0 h 52"/>
                <a:gd name="T2" fmla="*/ 24 w 50"/>
                <a:gd name="T3" fmla="*/ 0 h 52"/>
                <a:gd name="T4" fmla="*/ 34 w 50"/>
                <a:gd name="T5" fmla="*/ 2 h 52"/>
                <a:gd name="T6" fmla="*/ 42 w 50"/>
                <a:gd name="T7" fmla="*/ 8 h 52"/>
                <a:gd name="T8" fmla="*/ 48 w 50"/>
                <a:gd name="T9" fmla="*/ 16 h 52"/>
                <a:gd name="T10" fmla="*/ 50 w 50"/>
                <a:gd name="T11" fmla="*/ 26 h 52"/>
                <a:gd name="T12" fmla="*/ 50 w 50"/>
                <a:gd name="T13" fmla="*/ 26 h 52"/>
                <a:gd name="T14" fmla="*/ 48 w 50"/>
                <a:gd name="T15" fmla="*/ 36 h 52"/>
                <a:gd name="T16" fmla="*/ 42 w 50"/>
                <a:gd name="T17" fmla="*/ 44 h 52"/>
                <a:gd name="T18" fmla="*/ 34 w 50"/>
                <a:gd name="T19" fmla="*/ 50 h 52"/>
                <a:gd name="T20" fmla="*/ 24 w 50"/>
                <a:gd name="T21" fmla="*/ 52 h 52"/>
                <a:gd name="T22" fmla="*/ 24 w 50"/>
                <a:gd name="T23" fmla="*/ 52 h 52"/>
                <a:gd name="T24" fmla="*/ 14 w 50"/>
                <a:gd name="T25" fmla="*/ 50 h 52"/>
                <a:gd name="T26" fmla="*/ 6 w 50"/>
                <a:gd name="T27" fmla="*/ 44 h 52"/>
                <a:gd name="T28" fmla="*/ 2 w 50"/>
                <a:gd name="T29" fmla="*/ 36 h 52"/>
                <a:gd name="T30" fmla="*/ 0 w 50"/>
                <a:gd name="T31" fmla="*/ 26 h 52"/>
                <a:gd name="T32" fmla="*/ 0 w 50"/>
                <a:gd name="T33" fmla="*/ 26 h 52"/>
                <a:gd name="T34" fmla="*/ 2 w 50"/>
                <a:gd name="T35" fmla="*/ 16 h 52"/>
                <a:gd name="T36" fmla="*/ 6 w 50"/>
                <a:gd name="T37" fmla="*/ 8 h 52"/>
                <a:gd name="T38" fmla="*/ 14 w 50"/>
                <a:gd name="T39" fmla="*/ 2 h 52"/>
                <a:gd name="T40" fmla="*/ 24 w 50"/>
                <a:gd name="T41" fmla="*/ 0 h 52"/>
                <a:gd name="T42" fmla="*/ 24 w 50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0" h="52">
                  <a:moveTo>
                    <a:pt x="24" y="0"/>
                  </a:moveTo>
                  <a:lnTo>
                    <a:pt x="24" y="0"/>
                  </a:lnTo>
                  <a:lnTo>
                    <a:pt x="34" y="2"/>
                  </a:lnTo>
                  <a:lnTo>
                    <a:pt x="42" y="8"/>
                  </a:lnTo>
                  <a:lnTo>
                    <a:pt x="48" y="16"/>
                  </a:lnTo>
                  <a:lnTo>
                    <a:pt x="50" y="26"/>
                  </a:lnTo>
                  <a:lnTo>
                    <a:pt x="48" y="36"/>
                  </a:lnTo>
                  <a:lnTo>
                    <a:pt x="42" y="44"/>
                  </a:lnTo>
                  <a:lnTo>
                    <a:pt x="34" y="50"/>
                  </a:lnTo>
                  <a:lnTo>
                    <a:pt x="24" y="52"/>
                  </a:lnTo>
                  <a:lnTo>
                    <a:pt x="14" y="50"/>
                  </a:lnTo>
                  <a:lnTo>
                    <a:pt x="6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4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2"/>
            <p:cNvSpPr/>
            <p:nvPr/>
          </p:nvSpPr>
          <p:spPr bwMode="auto">
            <a:xfrm>
              <a:off x="4737100" y="454342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2 h 42"/>
                <a:gd name="T10" fmla="*/ 40 w 40"/>
                <a:gd name="T11" fmla="*/ 20 h 42"/>
                <a:gd name="T12" fmla="*/ 40 w 40"/>
                <a:gd name="T13" fmla="*/ 20 h 42"/>
                <a:gd name="T14" fmla="*/ 38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0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0 w 40"/>
                <a:gd name="T35" fmla="*/ 12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3"/>
            <p:cNvSpPr/>
            <p:nvPr/>
          </p:nvSpPr>
          <p:spPr bwMode="auto">
            <a:xfrm>
              <a:off x="4495800" y="558165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30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30 w 42"/>
                <a:gd name="T19" fmla="*/ 38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30" y="38"/>
                  </a:lnTo>
                  <a:lnTo>
                    <a:pt x="22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4"/>
            <p:cNvSpPr/>
            <p:nvPr/>
          </p:nvSpPr>
          <p:spPr bwMode="auto">
            <a:xfrm>
              <a:off x="2736850" y="453390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4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4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4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4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5"/>
            <p:cNvSpPr/>
            <p:nvPr/>
          </p:nvSpPr>
          <p:spPr bwMode="auto">
            <a:xfrm>
              <a:off x="5451475" y="59785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6"/>
            <p:cNvSpPr/>
            <p:nvPr/>
          </p:nvSpPr>
          <p:spPr bwMode="auto">
            <a:xfrm>
              <a:off x="5181600" y="5302251"/>
              <a:ext cx="66675" cy="66675"/>
            </a:xfrm>
            <a:custGeom>
              <a:avLst/>
              <a:gdLst>
                <a:gd name="T0" fmla="*/ 20 w 42"/>
                <a:gd name="T1" fmla="*/ 0 h 42"/>
                <a:gd name="T2" fmla="*/ 20 w 42"/>
                <a:gd name="T3" fmla="*/ 0 h 42"/>
                <a:gd name="T4" fmla="*/ 28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30 h 42"/>
                <a:gd name="T16" fmla="*/ 36 w 42"/>
                <a:gd name="T17" fmla="*/ 36 h 42"/>
                <a:gd name="T18" fmla="*/ 28 w 42"/>
                <a:gd name="T19" fmla="*/ 40 h 42"/>
                <a:gd name="T20" fmla="*/ 20 w 42"/>
                <a:gd name="T21" fmla="*/ 42 h 42"/>
                <a:gd name="T22" fmla="*/ 20 w 42"/>
                <a:gd name="T23" fmla="*/ 42 h 42"/>
                <a:gd name="T24" fmla="*/ 12 w 42"/>
                <a:gd name="T25" fmla="*/ 40 h 42"/>
                <a:gd name="T26" fmla="*/ 6 w 42"/>
                <a:gd name="T27" fmla="*/ 36 h 42"/>
                <a:gd name="T28" fmla="*/ 2 w 42"/>
                <a:gd name="T29" fmla="*/ 30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14 h 42"/>
                <a:gd name="T36" fmla="*/ 6 w 42"/>
                <a:gd name="T37" fmla="*/ 6 h 42"/>
                <a:gd name="T38" fmla="*/ 12 w 42"/>
                <a:gd name="T39" fmla="*/ 2 h 42"/>
                <a:gd name="T40" fmla="*/ 20 w 42"/>
                <a:gd name="T41" fmla="*/ 0 h 42"/>
                <a:gd name="T42" fmla="*/ 20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2"/>
                  </a:lnTo>
                  <a:lnTo>
                    <a:pt x="40" y="30"/>
                  </a:lnTo>
                  <a:lnTo>
                    <a:pt x="36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7"/>
            <p:cNvSpPr/>
            <p:nvPr/>
          </p:nvSpPr>
          <p:spPr bwMode="auto">
            <a:xfrm>
              <a:off x="6146800" y="495617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4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4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4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4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8"/>
            <p:cNvSpPr/>
            <p:nvPr/>
          </p:nvSpPr>
          <p:spPr bwMode="auto">
            <a:xfrm>
              <a:off x="6308725" y="586105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0 h 40"/>
                <a:gd name="T6" fmla="*/ 34 w 40"/>
                <a:gd name="T7" fmla="*/ 4 h 40"/>
                <a:gd name="T8" fmla="*/ 40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40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4 h 40"/>
                <a:gd name="T38" fmla="*/ 12 w 40"/>
                <a:gd name="T39" fmla="*/ 0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0"/>
                  </a:lnTo>
                  <a:lnTo>
                    <a:pt x="34" y="4"/>
                  </a:lnTo>
                  <a:lnTo>
                    <a:pt x="40" y="12"/>
                  </a:lnTo>
                  <a:lnTo>
                    <a:pt x="40" y="20"/>
                  </a:lnTo>
                  <a:lnTo>
                    <a:pt x="40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4"/>
                  </a:lnTo>
                  <a:lnTo>
                    <a:pt x="1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6642100" y="485140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6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6 w 40"/>
                <a:gd name="T27" fmla="*/ 36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50"/>
            <p:cNvSpPr/>
            <p:nvPr/>
          </p:nvSpPr>
          <p:spPr bwMode="auto">
            <a:xfrm>
              <a:off x="7213600" y="52546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51"/>
            <p:cNvSpPr/>
            <p:nvPr/>
          </p:nvSpPr>
          <p:spPr bwMode="auto">
            <a:xfrm>
              <a:off x="7216775" y="4473576"/>
              <a:ext cx="66675" cy="66675"/>
            </a:xfrm>
            <a:custGeom>
              <a:avLst/>
              <a:gdLst>
                <a:gd name="T0" fmla="*/ 20 w 42"/>
                <a:gd name="T1" fmla="*/ 0 h 42"/>
                <a:gd name="T2" fmla="*/ 20 w 42"/>
                <a:gd name="T3" fmla="*/ 0 h 42"/>
                <a:gd name="T4" fmla="*/ 28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28 h 42"/>
                <a:gd name="T16" fmla="*/ 36 w 42"/>
                <a:gd name="T17" fmla="*/ 36 h 42"/>
                <a:gd name="T18" fmla="*/ 28 w 42"/>
                <a:gd name="T19" fmla="*/ 40 h 42"/>
                <a:gd name="T20" fmla="*/ 20 w 42"/>
                <a:gd name="T21" fmla="*/ 42 h 42"/>
                <a:gd name="T22" fmla="*/ 20 w 42"/>
                <a:gd name="T23" fmla="*/ 42 h 42"/>
                <a:gd name="T24" fmla="*/ 12 w 42"/>
                <a:gd name="T25" fmla="*/ 40 h 42"/>
                <a:gd name="T26" fmla="*/ 6 w 42"/>
                <a:gd name="T27" fmla="*/ 36 h 42"/>
                <a:gd name="T28" fmla="*/ 2 w 42"/>
                <a:gd name="T29" fmla="*/ 28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14 h 42"/>
                <a:gd name="T36" fmla="*/ 6 w 42"/>
                <a:gd name="T37" fmla="*/ 6 h 42"/>
                <a:gd name="T38" fmla="*/ 12 w 42"/>
                <a:gd name="T39" fmla="*/ 2 h 42"/>
                <a:gd name="T40" fmla="*/ 20 w 42"/>
                <a:gd name="T41" fmla="*/ 0 h 42"/>
                <a:gd name="T42" fmla="*/ 20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2"/>
                  </a:lnTo>
                  <a:lnTo>
                    <a:pt x="40" y="28"/>
                  </a:lnTo>
                  <a:lnTo>
                    <a:pt x="36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2"/>
            <p:cNvSpPr/>
            <p:nvPr/>
          </p:nvSpPr>
          <p:spPr bwMode="auto">
            <a:xfrm>
              <a:off x="6791325" y="420687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3"/>
            <p:cNvSpPr/>
            <p:nvPr/>
          </p:nvSpPr>
          <p:spPr bwMode="auto">
            <a:xfrm>
              <a:off x="7073900" y="420687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4"/>
            <p:cNvSpPr/>
            <p:nvPr/>
          </p:nvSpPr>
          <p:spPr bwMode="auto">
            <a:xfrm>
              <a:off x="6165850" y="3759201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2 h 42"/>
                <a:gd name="T10" fmla="*/ 40 w 40"/>
                <a:gd name="T11" fmla="*/ 20 h 42"/>
                <a:gd name="T12" fmla="*/ 40 w 40"/>
                <a:gd name="T13" fmla="*/ 20 h 42"/>
                <a:gd name="T14" fmla="*/ 38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2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2 w 40"/>
                <a:gd name="T35" fmla="*/ 12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55"/>
            <p:cNvSpPr/>
            <p:nvPr/>
          </p:nvSpPr>
          <p:spPr bwMode="auto">
            <a:xfrm>
              <a:off x="5464175" y="3879851"/>
              <a:ext cx="66675" cy="63500"/>
            </a:xfrm>
            <a:custGeom>
              <a:avLst/>
              <a:gdLst>
                <a:gd name="T0" fmla="*/ 20 w 42"/>
                <a:gd name="T1" fmla="*/ 0 h 40"/>
                <a:gd name="T2" fmla="*/ 20 w 42"/>
                <a:gd name="T3" fmla="*/ 0 h 40"/>
                <a:gd name="T4" fmla="*/ 28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28 w 42"/>
                <a:gd name="T19" fmla="*/ 38 h 40"/>
                <a:gd name="T20" fmla="*/ 20 w 42"/>
                <a:gd name="T21" fmla="*/ 40 h 40"/>
                <a:gd name="T22" fmla="*/ 20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0 w 42"/>
                <a:gd name="T41" fmla="*/ 0 h 40"/>
                <a:gd name="T42" fmla="*/ 20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6"/>
            <p:cNvSpPr/>
            <p:nvPr/>
          </p:nvSpPr>
          <p:spPr bwMode="auto">
            <a:xfrm>
              <a:off x="5972175" y="31845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7"/>
            <p:cNvSpPr/>
            <p:nvPr/>
          </p:nvSpPr>
          <p:spPr bwMode="auto">
            <a:xfrm>
              <a:off x="6254750" y="308927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2 h 42"/>
                <a:gd name="T10" fmla="*/ 40 w 40"/>
                <a:gd name="T11" fmla="*/ 20 h 42"/>
                <a:gd name="T12" fmla="*/ 40 w 40"/>
                <a:gd name="T13" fmla="*/ 20 h 42"/>
                <a:gd name="T14" fmla="*/ 38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2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2 w 40"/>
                <a:gd name="T35" fmla="*/ 12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8"/>
            <p:cNvSpPr/>
            <p:nvPr/>
          </p:nvSpPr>
          <p:spPr bwMode="auto">
            <a:xfrm>
              <a:off x="6667500" y="3346451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4 h 42"/>
                <a:gd name="T10" fmla="*/ 40 w 40"/>
                <a:gd name="T11" fmla="*/ 22 h 42"/>
                <a:gd name="T12" fmla="*/ 40 w 40"/>
                <a:gd name="T13" fmla="*/ 22 h 42"/>
                <a:gd name="T14" fmla="*/ 38 w 40"/>
                <a:gd name="T15" fmla="*/ 30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0 w 40"/>
                <a:gd name="T29" fmla="*/ 30 h 42"/>
                <a:gd name="T30" fmla="*/ 0 w 40"/>
                <a:gd name="T31" fmla="*/ 22 h 42"/>
                <a:gd name="T32" fmla="*/ 0 w 40"/>
                <a:gd name="T33" fmla="*/ 22 h 42"/>
                <a:gd name="T34" fmla="*/ 0 w 40"/>
                <a:gd name="T35" fmla="*/ 14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4"/>
                  </a:lnTo>
                  <a:lnTo>
                    <a:pt x="40" y="22"/>
                  </a:lnTo>
                  <a:lnTo>
                    <a:pt x="38" y="30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9"/>
            <p:cNvSpPr/>
            <p:nvPr/>
          </p:nvSpPr>
          <p:spPr bwMode="auto">
            <a:xfrm>
              <a:off x="5054600" y="307975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40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40"/>
                  </a:lnTo>
                  <a:lnTo>
                    <a:pt x="20" y="40"/>
                  </a:lnTo>
                  <a:lnTo>
                    <a:pt x="12" y="40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60"/>
            <p:cNvSpPr/>
            <p:nvPr/>
          </p:nvSpPr>
          <p:spPr bwMode="auto">
            <a:xfrm>
              <a:off x="5803900" y="2654301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0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0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0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61"/>
            <p:cNvSpPr/>
            <p:nvPr/>
          </p:nvSpPr>
          <p:spPr bwMode="auto">
            <a:xfrm>
              <a:off x="6645275" y="2870201"/>
              <a:ext cx="66675" cy="66675"/>
            </a:xfrm>
            <a:custGeom>
              <a:avLst/>
              <a:gdLst>
                <a:gd name="T0" fmla="*/ 22 w 42"/>
                <a:gd name="T1" fmla="*/ 0 h 42"/>
                <a:gd name="T2" fmla="*/ 22 w 42"/>
                <a:gd name="T3" fmla="*/ 0 h 42"/>
                <a:gd name="T4" fmla="*/ 30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30 h 42"/>
                <a:gd name="T16" fmla="*/ 36 w 42"/>
                <a:gd name="T17" fmla="*/ 36 h 42"/>
                <a:gd name="T18" fmla="*/ 30 w 42"/>
                <a:gd name="T19" fmla="*/ 40 h 42"/>
                <a:gd name="T20" fmla="*/ 22 w 42"/>
                <a:gd name="T21" fmla="*/ 42 h 42"/>
                <a:gd name="T22" fmla="*/ 22 w 42"/>
                <a:gd name="T23" fmla="*/ 42 h 42"/>
                <a:gd name="T24" fmla="*/ 14 w 42"/>
                <a:gd name="T25" fmla="*/ 40 h 42"/>
                <a:gd name="T26" fmla="*/ 6 w 42"/>
                <a:gd name="T27" fmla="*/ 36 h 42"/>
                <a:gd name="T28" fmla="*/ 2 w 42"/>
                <a:gd name="T29" fmla="*/ 30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14 h 42"/>
                <a:gd name="T36" fmla="*/ 6 w 42"/>
                <a:gd name="T37" fmla="*/ 6 h 42"/>
                <a:gd name="T38" fmla="*/ 14 w 42"/>
                <a:gd name="T39" fmla="*/ 2 h 42"/>
                <a:gd name="T40" fmla="*/ 22 w 42"/>
                <a:gd name="T41" fmla="*/ 0 h 42"/>
                <a:gd name="T42" fmla="*/ 22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2"/>
                  </a:lnTo>
                  <a:lnTo>
                    <a:pt x="40" y="30"/>
                  </a:lnTo>
                  <a:lnTo>
                    <a:pt x="36" y="36"/>
                  </a:lnTo>
                  <a:lnTo>
                    <a:pt x="30" y="40"/>
                  </a:lnTo>
                  <a:lnTo>
                    <a:pt x="22" y="42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2"/>
            <p:cNvSpPr/>
            <p:nvPr/>
          </p:nvSpPr>
          <p:spPr bwMode="auto">
            <a:xfrm>
              <a:off x="7394575" y="226695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30 w 42"/>
                <a:gd name="T5" fmla="*/ 0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30 w 42"/>
                <a:gd name="T19" fmla="*/ 38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0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30" y="38"/>
                  </a:lnTo>
                  <a:lnTo>
                    <a:pt x="22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3"/>
            <p:cNvSpPr/>
            <p:nvPr/>
          </p:nvSpPr>
          <p:spPr bwMode="auto">
            <a:xfrm>
              <a:off x="7559675" y="188277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40 w 40"/>
                <a:gd name="T9" fmla="*/ 14 h 42"/>
                <a:gd name="T10" fmla="*/ 40 w 40"/>
                <a:gd name="T11" fmla="*/ 20 h 42"/>
                <a:gd name="T12" fmla="*/ 40 w 40"/>
                <a:gd name="T13" fmla="*/ 20 h 42"/>
                <a:gd name="T14" fmla="*/ 40 w 40"/>
                <a:gd name="T15" fmla="*/ 28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2 w 40"/>
                <a:gd name="T29" fmla="*/ 28 h 42"/>
                <a:gd name="T30" fmla="*/ 0 w 40"/>
                <a:gd name="T31" fmla="*/ 20 h 42"/>
                <a:gd name="T32" fmla="*/ 0 w 40"/>
                <a:gd name="T33" fmla="*/ 20 h 42"/>
                <a:gd name="T34" fmla="*/ 2 w 40"/>
                <a:gd name="T35" fmla="*/ 14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40" y="14"/>
                  </a:lnTo>
                  <a:lnTo>
                    <a:pt x="40" y="20"/>
                  </a:lnTo>
                  <a:lnTo>
                    <a:pt x="40" y="28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4"/>
            <p:cNvSpPr/>
            <p:nvPr/>
          </p:nvSpPr>
          <p:spPr bwMode="auto">
            <a:xfrm>
              <a:off x="7645400" y="1539876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28 w 40"/>
                <a:gd name="T5" fmla="*/ 2 h 42"/>
                <a:gd name="T6" fmla="*/ 34 w 40"/>
                <a:gd name="T7" fmla="*/ 6 h 42"/>
                <a:gd name="T8" fmla="*/ 38 w 40"/>
                <a:gd name="T9" fmla="*/ 14 h 42"/>
                <a:gd name="T10" fmla="*/ 40 w 40"/>
                <a:gd name="T11" fmla="*/ 22 h 42"/>
                <a:gd name="T12" fmla="*/ 40 w 40"/>
                <a:gd name="T13" fmla="*/ 22 h 42"/>
                <a:gd name="T14" fmla="*/ 38 w 40"/>
                <a:gd name="T15" fmla="*/ 30 h 42"/>
                <a:gd name="T16" fmla="*/ 34 w 40"/>
                <a:gd name="T17" fmla="*/ 36 h 42"/>
                <a:gd name="T18" fmla="*/ 28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12 w 40"/>
                <a:gd name="T25" fmla="*/ 40 h 42"/>
                <a:gd name="T26" fmla="*/ 6 w 40"/>
                <a:gd name="T27" fmla="*/ 36 h 42"/>
                <a:gd name="T28" fmla="*/ 0 w 40"/>
                <a:gd name="T29" fmla="*/ 30 h 42"/>
                <a:gd name="T30" fmla="*/ 0 w 40"/>
                <a:gd name="T31" fmla="*/ 22 h 42"/>
                <a:gd name="T32" fmla="*/ 0 w 40"/>
                <a:gd name="T33" fmla="*/ 22 h 42"/>
                <a:gd name="T34" fmla="*/ 0 w 40"/>
                <a:gd name="T35" fmla="*/ 14 h 42"/>
                <a:gd name="T36" fmla="*/ 6 w 40"/>
                <a:gd name="T37" fmla="*/ 6 h 42"/>
                <a:gd name="T38" fmla="*/ 12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4"/>
                  </a:lnTo>
                  <a:lnTo>
                    <a:pt x="40" y="22"/>
                  </a:lnTo>
                  <a:lnTo>
                    <a:pt x="38" y="30"/>
                  </a:lnTo>
                  <a:lnTo>
                    <a:pt x="34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2" y="40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5"/>
            <p:cNvSpPr/>
            <p:nvPr/>
          </p:nvSpPr>
          <p:spPr bwMode="auto">
            <a:xfrm>
              <a:off x="4708525" y="3597276"/>
              <a:ext cx="82550" cy="82550"/>
            </a:xfrm>
            <a:custGeom>
              <a:avLst/>
              <a:gdLst>
                <a:gd name="T0" fmla="*/ 26 w 52"/>
                <a:gd name="T1" fmla="*/ 0 h 52"/>
                <a:gd name="T2" fmla="*/ 26 w 52"/>
                <a:gd name="T3" fmla="*/ 0 h 52"/>
                <a:gd name="T4" fmla="*/ 36 w 52"/>
                <a:gd name="T5" fmla="*/ 4 h 52"/>
                <a:gd name="T6" fmla="*/ 44 w 52"/>
                <a:gd name="T7" fmla="*/ 8 h 52"/>
                <a:gd name="T8" fmla="*/ 50 w 52"/>
                <a:gd name="T9" fmla="*/ 16 h 52"/>
                <a:gd name="T10" fmla="*/ 52 w 52"/>
                <a:gd name="T11" fmla="*/ 26 h 52"/>
                <a:gd name="T12" fmla="*/ 52 w 52"/>
                <a:gd name="T13" fmla="*/ 26 h 52"/>
                <a:gd name="T14" fmla="*/ 50 w 52"/>
                <a:gd name="T15" fmla="*/ 36 h 52"/>
                <a:gd name="T16" fmla="*/ 44 w 52"/>
                <a:gd name="T17" fmla="*/ 44 h 52"/>
                <a:gd name="T18" fmla="*/ 36 w 52"/>
                <a:gd name="T19" fmla="*/ 50 h 52"/>
                <a:gd name="T20" fmla="*/ 26 w 52"/>
                <a:gd name="T21" fmla="*/ 52 h 52"/>
                <a:gd name="T22" fmla="*/ 26 w 52"/>
                <a:gd name="T23" fmla="*/ 52 h 52"/>
                <a:gd name="T24" fmla="*/ 16 w 52"/>
                <a:gd name="T25" fmla="*/ 50 h 52"/>
                <a:gd name="T26" fmla="*/ 8 w 52"/>
                <a:gd name="T27" fmla="*/ 44 h 52"/>
                <a:gd name="T28" fmla="*/ 2 w 52"/>
                <a:gd name="T29" fmla="*/ 36 h 52"/>
                <a:gd name="T30" fmla="*/ 0 w 52"/>
                <a:gd name="T31" fmla="*/ 26 h 52"/>
                <a:gd name="T32" fmla="*/ 0 w 52"/>
                <a:gd name="T33" fmla="*/ 26 h 52"/>
                <a:gd name="T34" fmla="*/ 2 w 52"/>
                <a:gd name="T35" fmla="*/ 16 h 52"/>
                <a:gd name="T36" fmla="*/ 8 w 52"/>
                <a:gd name="T37" fmla="*/ 8 h 52"/>
                <a:gd name="T38" fmla="*/ 16 w 52"/>
                <a:gd name="T39" fmla="*/ 4 h 52"/>
                <a:gd name="T40" fmla="*/ 26 w 52"/>
                <a:gd name="T41" fmla="*/ 0 h 52"/>
                <a:gd name="T42" fmla="*/ 26 w 52"/>
                <a:gd name="T43" fmla="*/ 0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lnTo>
                    <a:pt x="26" y="0"/>
                  </a:lnTo>
                  <a:lnTo>
                    <a:pt x="36" y="4"/>
                  </a:lnTo>
                  <a:lnTo>
                    <a:pt x="44" y="8"/>
                  </a:lnTo>
                  <a:lnTo>
                    <a:pt x="50" y="16"/>
                  </a:lnTo>
                  <a:lnTo>
                    <a:pt x="52" y="26"/>
                  </a:lnTo>
                  <a:lnTo>
                    <a:pt x="50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8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6"/>
            <p:cNvSpPr/>
            <p:nvPr/>
          </p:nvSpPr>
          <p:spPr bwMode="auto">
            <a:xfrm>
              <a:off x="5759450" y="65373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0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0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7"/>
            <p:cNvSpPr/>
            <p:nvPr/>
          </p:nvSpPr>
          <p:spPr bwMode="auto">
            <a:xfrm>
              <a:off x="6429375" y="604520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30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30 w 42"/>
                <a:gd name="T19" fmla="*/ 40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40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30" y="40"/>
                  </a:lnTo>
                  <a:lnTo>
                    <a:pt x="22" y="40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>
              <a:off x="7600950" y="54197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2 h 40"/>
                <a:gd name="T6" fmla="*/ 34 w 40"/>
                <a:gd name="T7" fmla="*/ 6 h 40"/>
                <a:gd name="T8" fmla="*/ 40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40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4" y="6"/>
                  </a:lnTo>
                  <a:lnTo>
                    <a:pt x="40" y="12"/>
                  </a:lnTo>
                  <a:lnTo>
                    <a:pt x="40" y="20"/>
                  </a:lnTo>
                  <a:lnTo>
                    <a:pt x="40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>
              <a:off x="7426325" y="4251326"/>
              <a:ext cx="95250" cy="95250"/>
            </a:xfrm>
            <a:custGeom>
              <a:avLst/>
              <a:gdLst>
                <a:gd name="T0" fmla="*/ 30 w 60"/>
                <a:gd name="T1" fmla="*/ 0 h 60"/>
                <a:gd name="T2" fmla="*/ 30 w 60"/>
                <a:gd name="T3" fmla="*/ 0 h 60"/>
                <a:gd name="T4" fmla="*/ 36 w 60"/>
                <a:gd name="T5" fmla="*/ 2 h 60"/>
                <a:gd name="T6" fmla="*/ 42 w 60"/>
                <a:gd name="T7" fmla="*/ 2 h 60"/>
                <a:gd name="T8" fmla="*/ 52 w 60"/>
                <a:gd name="T9" fmla="*/ 10 h 60"/>
                <a:gd name="T10" fmla="*/ 58 w 60"/>
                <a:gd name="T11" fmla="*/ 20 h 60"/>
                <a:gd name="T12" fmla="*/ 60 w 60"/>
                <a:gd name="T13" fmla="*/ 24 h 60"/>
                <a:gd name="T14" fmla="*/ 60 w 60"/>
                <a:gd name="T15" fmla="*/ 30 h 60"/>
                <a:gd name="T16" fmla="*/ 60 w 60"/>
                <a:gd name="T17" fmla="*/ 30 h 60"/>
                <a:gd name="T18" fmla="*/ 60 w 60"/>
                <a:gd name="T19" fmla="*/ 36 h 60"/>
                <a:gd name="T20" fmla="*/ 58 w 60"/>
                <a:gd name="T21" fmla="*/ 42 h 60"/>
                <a:gd name="T22" fmla="*/ 52 w 60"/>
                <a:gd name="T23" fmla="*/ 52 h 60"/>
                <a:gd name="T24" fmla="*/ 42 w 60"/>
                <a:gd name="T25" fmla="*/ 58 h 60"/>
                <a:gd name="T26" fmla="*/ 36 w 60"/>
                <a:gd name="T27" fmla="*/ 60 h 60"/>
                <a:gd name="T28" fmla="*/ 30 w 60"/>
                <a:gd name="T29" fmla="*/ 60 h 60"/>
                <a:gd name="T30" fmla="*/ 30 w 60"/>
                <a:gd name="T31" fmla="*/ 60 h 60"/>
                <a:gd name="T32" fmla="*/ 24 w 60"/>
                <a:gd name="T33" fmla="*/ 60 h 60"/>
                <a:gd name="T34" fmla="*/ 18 w 60"/>
                <a:gd name="T35" fmla="*/ 58 h 60"/>
                <a:gd name="T36" fmla="*/ 8 w 60"/>
                <a:gd name="T37" fmla="*/ 52 h 60"/>
                <a:gd name="T38" fmla="*/ 2 w 60"/>
                <a:gd name="T39" fmla="*/ 42 h 60"/>
                <a:gd name="T40" fmla="*/ 0 w 60"/>
                <a:gd name="T41" fmla="*/ 36 h 60"/>
                <a:gd name="T42" fmla="*/ 0 w 60"/>
                <a:gd name="T43" fmla="*/ 30 h 60"/>
                <a:gd name="T44" fmla="*/ 0 w 60"/>
                <a:gd name="T45" fmla="*/ 30 h 60"/>
                <a:gd name="T46" fmla="*/ 0 w 60"/>
                <a:gd name="T47" fmla="*/ 24 h 60"/>
                <a:gd name="T48" fmla="*/ 2 w 60"/>
                <a:gd name="T49" fmla="*/ 20 h 60"/>
                <a:gd name="T50" fmla="*/ 8 w 60"/>
                <a:gd name="T51" fmla="*/ 10 h 60"/>
                <a:gd name="T52" fmla="*/ 18 w 60"/>
                <a:gd name="T53" fmla="*/ 2 h 60"/>
                <a:gd name="T54" fmla="*/ 24 w 60"/>
                <a:gd name="T55" fmla="*/ 2 h 60"/>
                <a:gd name="T56" fmla="*/ 30 w 60"/>
                <a:gd name="T57" fmla="*/ 0 h 60"/>
                <a:gd name="T58" fmla="*/ 30 w 60"/>
                <a:gd name="T59" fmla="*/ 0 h 6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30" y="0"/>
                  </a:lnTo>
                  <a:lnTo>
                    <a:pt x="36" y="2"/>
                  </a:lnTo>
                  <a:lnTo>
                    <a:pt x="42" y="2"/>
                  </a:lnTo>
                  <a:lnTo>
                    <a:pt x="52" y="1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58" y="42"/>
                  </a:lnTo>
                  <a:lnTo>
                    <a:pt x="52" y="52"/>
                  </a:lnTo>
                  <a:lnTo>
                    <a:pt x="42" y="58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8"/>
                  </a:lnTo>
                  <a:lnTo>
                    <a:pt x="8" y="52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20"/>
                  </a:lnTo>
                  <a:lnTo>
                    <a:pt x="8" y="10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>
              <a:off x="6362700" y="4521201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28 w 42"/>
                <a:gd name="T5" fmla="*/ 2 h 40"/>
                <a:gd name="T6" fmla="*/ 36 w 42"/>
                <a:gd name="T7" fmla="*/ 6 h 40"/>
                <a:gd name="T8" fmla="*/ 40 w 42"/>
                <a:gd name="T9" fmla="*/ 12 h 40"/>
                <a:gd name="T10" fmla="*/ 42 w 42"/>
                <a:gd name="T11" fmla="*/ 20 h 40"/>
                <a:gd name="T12" fmla="*/ 42 w 42"/>
                <a:gd name="T13" fmla="*/ 20 h 40"/>
                <a:gd name="T14" fmla="*/ 40 w 42"/>
                <a:gd name="T15" fmla="*/ 28 h 40"/>
                <a:gd name="T16" fmla="*/ 36 w 42"/>
                <a:gd name="T17" fmla="*/ 34 h 40"/>
                <a:gd name="T18" fmla="*/ 28 w 42"/>
                <a:gd name="T19" fmla="*/ 38 h 40"/>
                <a:gd name="T20" fmla="*/ 22 w 42"/>
                <a:gd name="T21" fmla="*/ 40 h 40"/>
                <a:gd name="T22" fmla="*/ 22 w 42"/>
                <a:gd name="T23" fmla="*/ 40 h 40"/>
                <a:gd name="T24" fmla="*/ 14 w 42"/>
                <a:gd name="T25" fmla="*/ 38 h 40"/>
                <a:gd name="T26" fmla="*/ 6 w 42"/>
                <a:gd name="T27" fmla="*/ 34 h 40"/>
                <a:gd name="T28" fmla="*/ 2 w 42"/>
                <a:gd name="T29" fmla="*/ 28 h 40"/>
                <a:gd name="T30" fmla="*/ 0 w 42"/>
                <a:gd name="T31" fmla="*/ 20 h 40"/>
                <a:gd name="T32" fmla="*/ 0 w 42"/>
                <a:gd name="T33" fmla="*/ 20 h 40"/>
                <a:gd name="T34" fmla="*/ 2 w 42"/>
                <a:gd name="T35" fmla="*/ 12 h 40"/>
                <a:gd name="T36" fmla="*/ 6 w 42"/>
                <a:gd name="T37" fmla="*/ 6 h 40"/>
                <a:gd name="T38" fmla="*/ 14 w 42"/>
                <a:gd name="T39" fmla="*/ 2 h 40"/>
                <a:gd name="T40" fmla="*/ 22 w 42"/>
                <a:gd name="T41" fmla="*/ 0 h 40"/>
                <a:gd name="T42" fmla="*/ 22 w 42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2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4"/>
                  </a:lnTo>
                  <a:lnTo>
                    <a:pt x="28" y="38"/>
                  </a:lnTo>
                  <a:lnTo>
                    <a:pt x="22" y="40"/>
                  </a:lnTo>
                  <a:lnTo>
                    <a:pt x="14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>
              <a:off x="6416675" y="2724151"/>
              <a:ext cx="123825" cy="120650"/>
            </a:xfrm>
            <a:custGeom>
              <a:avLst/>
              <a:gdLst>
                <a:gd name="T0" fmla="*/ 40 w 78"/>
                <a:gd name="T1" fmla="*/ 0 h 76"/>
                <a:gd name="T2" fmla="*/ 48 w 78"/>
                <a:gd name="T3" fmla="*/ 32 h 76"/>
                <a:gd name="T4" fmla="*/ 78 w 78"/>
                <a:gd name="T5" fmla="*/ 28 h 76"/>
                <a:gd name="T6" fmla="*/ 52 w 78"/>
                <a:gd name="T7" fmla="*/ 46 h 76"/>
                <a:gd name="T8" fmla="*/ 64 w 78"/>
                <a:gd name="T9" fmla="*/ 76 h 76"/>
                <a:gd name="T10" fmla="*/ 40 w 78"/>
                <a:gd name="T11" fmla="*/ 54 h 76"/>
                <a:gd name="T12" fmla="*/ 16 w 78"/>
                <a:gd name="T13" fmla="*/ 76 h 76"/>
                <a:gd name="T14" fmla="*/ 28 w 78"/>
                <a:gd name="T15" fmla="*/ 46 h 76"/>
                <a:gd name="T16" fmla="*/ 0 w 78"/>
                <a:gd name="T17" fmla="*/ 28 h 76"/>
                <a:gd name="T18" fmla="*/ 32 w 78"/>
                <a:gd name="T19" fmla="*/ 32 h 76"/>
                <a:gd name="T20" fmla="*/ 40 w 78"/>
                <a:gd name="T21" fmla="*/ 0 h 76"/>
                <a:gd name="T22" fmla="*/ 40 w 78"/>
                <a:gd name="T23" fmla="*/ 0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8" h="76">
                  <a:moveTo>
                    <a:pt x="40" y="0"/>
                  </a:moveTo>
                  <a:lnTo>
                    <a:pt x="48" y="32"/>
                  </a:lnTo>
                  <a:lnTo>
                    <a:pt x="78" y="28"/>
                  </a:lnTo>
                  <a:lnTo>
                    <a:pt x="52" y="46"/>
                  </a:lnTo>
                  <a:lnTo>
                    <a:pt x="64" y="76"/>
                  </a:lnTo>
                  <a:lnTo>
                    <a:pt x="40" y="54"/>
                  </a:lnTo>
                  <a:lnTo>
                    <a:pt x="16" y="76"/>
                  </a:lnTo>
                  <a:lnTo>
                    <a:pt x="28" y="46"/>
                  </a:lnTo>
                  <a:lnTo>
                    <a:pt x="0" y="28"/>
                  </a:lnTo>
                  <a:lnTo>
                    <a:pt x="32" y="3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solidFill>
                    <a:srgbClr val="FF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72"/>
            <p:cNvSpPr/>
            <p:nvPr/>
          </p:nvSpPr>
          <p:spPr bwMode="auto">
            <a:xfrm>
              <a:off x="6210300" y="6080126"/>
              <a:ext cx="66675" cy="66675"/>
            </a:xfrm>
            <a:custGeom>
              <a:avLst/>
              <a:gdLst>
                <a:gd name="T0" fmla="*/ 20 w 42"/>
                <a:gd name="T1" fmla="*/ 0 h 42"/>
                <a:gd name="T2" fmla="*/ 20 w 42"/>
                <a:gd name="T3" fmla="*/ 0 h 42"/>
                <a:gd name="T4" fmla="*/ 28 w 42"/>
                <a:gd name="T5" fmla="*/ 2 h 42"/>
                <a:gd name="T6" fmla="*/ 36 w 42"/>
                <a:gd name="T7" fmla="*/ 6 h 42"/>
                <a:gd name="T8" fmla="*/ 40 w 42"/>
                <a:gd name="T9" fmla="*/ 14 h 42"/>
                <a:gd name="T10" fmla="*/ 42 w 42"/>
                <a:gd name="T11" fmla="*/ 20 h 42"/>
                <a:gd name="T12" fmla="*/ 42 w 42"/>
                <a:gd name="T13" fmla="*/ 20 h 42"/>
                <a:gd name="T14" fmla="*/ 40 w 42"/>
                <a:gd name="T15" fmla="*/ 28 h 42"/>
                <a:gd name="T16" fmla="*/ 36 w 42"/>
                <a:gd name="T17" fmla="*/ 36 h 42"/>
                <a:gd name="T18" fmla="*/ 28 w 42"/>
                <a:gd name="T19" fmla="*/ 40 h 42"/>
                <a:gd name="T20" fmla="*/ 20 w 42"/>
                <a:gd name="T21" fmla="*/ 42 h 42"/>
                <a:gd name="T22" fmla="*/ 20 w 42"/>
                <a:gd name="T23" fmla="*/ 42 h 42"/>
                <a:gd name="T24" fmla="*/ 14 w 42"/>
                <a:gd name="T25" fmla="*/ 40 h 42"/>
                <a:gd name="T26" fmla="*/ 6 w 42"/>
                <a:gd name="T27" fmla="*/ 36 h 42"/>
                <a:gd name="T28" fmla="*/ 2 w 42"/>
                <a:gd name="T29" fmla="*/ 28 h 42"/>
                <a:gd name="T30" fmla="*/ 0 w 42"/>
                <a:gd name="T31" fmla="*/ 20 h 42"/>
                <a:gd name="T32" fmla="*/ 0 w 42"/>
                <a:gd name="T33" fmla="*/ 20 h 42"/>
                <a:gd name="T34" fmla="*/ 2 w 42"/>
                <a:gd name="T35" fmla="*/ 14 h 42"/>
                <a:gd name="T36" fmla="*/ 6 w 42"/>
                <a:gd name="T37" fmla="*/ 6 h 42"/>
                <a:gd name="T38" fmla="*/ 14 w 42"/>
                <a:gd name="T39" fmla="*/ 2 h 42"/>
                <a:gd name="T40" fmla="*/ 20 w 42"/>
                <a:gd name="T41" fmla="*/ 0 h 42"/>
                <a:gd name="T42" fmla="*/ 20 w 42"/>
                <a:gd name="T43" fmla="*/ 0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2" h="42">
                  <a:moveTo>
                    <a:pt x="20" y="0"/>
                  </a:moveTo>
                  <a:lnTo>
                    <a:pt x="20" y="0"/>
                  </a:lnTo>
                  <a:lnTo>
                    <a:pt x="28" y="2"/>
                  </a:lnTo>
                  <a:lnTo>
                    <a:pt x="36" y="6"/>
                  </a:lnTo>
                  <a:lnTo>
                    <a:pt x="40" y="14"/>
                  </a:lnTo>
                  <a:lnTo>
                    <a:pt x="42" y="20"/>
                  </a:lnTo>
                  <a:lnTo>
                    <a:pt x="40" y="28"/>
                  </a:lnTo>
                  <a:lnTo>
                    <a:pt x="36" y="36"/>
                  </a:lnTo>
                  <a:lnTo>
                    <a:pt x="28" y="40"/>
                  </a:lnTo>
                  <a:lnTo>
                    <a:pt x="20" y="42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73"/>
            <p:cNvSpPr/>
            <p:nvPr/>
          </p:nvSpPr>
          <p:spPr bwMode="auto">
            <a:xfrm>
              <a:off x="5130800" y="4695826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28 w 40"/>
                <a:gd name="T5" fmla="*/ 0 h 40"/>
                <a:gd name="T6" fmla="*/ 34 w 40"/>
                <a:gd name="T7" fmla="*/ 6 h 40"/>
                <a:gd name="T8" fmla="*/ 38 w 40"/>
                <a:gd name="T9" fmla="*/ 12 h 40"/>
                <a:gd name="T10" fmla="*/ 40 w 40"/>
                <a:gd name="T11" fmla="*/ 20 h 40"/>
                <a:gd name="T12" fmla="*/ 40 w 40"/>
                <a:gd name="T13" fmla="*/ 20 h 40"/>
                <a:gd name="T14" fmla="*/ 38 w 40"/>
                <a:gd name="T15" fmla="*/ 28 h 40"/>
                <a:gd name="T16" fmla="*/ 34 w 40"/>
                <a:gd name="T17" fmla="*/ 34 h 40"/>
                <a:gd name="T18" fmla="*/ 28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12 w 40"/>
                <a:gd name="T25" fmla="*/ 38 h 40"/>
                <a:gd name="T26" fmla="*/ 6 w 40"/>
                <a:gd name="T27" fmla="*/ 34 h 40"/>
                <a:gd name="T28" fmla="*/ 2 w 40"/>
                <a:gd name="T29" fmla="*/ 28 h 40"/>
                <a:gd name="T30" fmla="*/ 0 w 40"/>
                <a:gd name="T31" fmla="*/ 20 h 40"/>
                <a:gd name="T32" fmla="*/ 0 w 40"/>
                <a:gd name="T33" fmla="*/ 20 h 40"/>
                <a:gd name="T34" fmla="*/ 2 w 40"/>
                <a:gd name="T35" fmla="*/ 12 h 40"/>
                <a:gd name="T36" fmla="*/ 6 w 40"/>
                <a:gd name="T37" fmla="*/ 6 h 40"/>
                <a:gd name="T38" fmla="*/ 12 w 40"/>
                <a:gd name="T39" fmla="*/ 0 h 40"/>
                <a:gd name="T40" fmla="*/ 20 w 40"/>
                <a:gd name="T41" fmla="*/ 0 h 40"/>
                <a:gd name="T42" fmla="*/ 20 w 40"/>
                <a:gd name="T43" fmla="*/ 0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28" y="0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20"/>
                  </a:lnTo>
                  <a:lnTo>
                    <a:pt x="38" y="28"/>
                  </a:lnTo>
                  <a:lnTo>
                    <a:pt x="34" y="34"/>
                  </a:lnTo>
                  <a:lnTo>
                    <a:pt x="28" y="38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椭圆 70"/>
          <p:cNvSpPr/>
          <p:nvPr/>
        </p:nvSpPr>
        <p:spPr>
          <a:xfrm>
            <a:off x="3985675" y="3032474"/>
            <a:ext cx="225882" cy="2258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4130048" y="3422168"/>
            <a:ext cx="225882" cy="2258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3361296" y="4089740"/>
            <a:ext cx="225882" cy="2258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4436530" y="3979873"/>
            <a:ext cx="225882" cy="2258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3933671" y="4929828"/>
            <a:ext cx="225882" cy="2258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682250" y="4831828"/>
            <a:ext cx="225882" cy="2258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4444018" y="4195897"/>
            <a:ext cx="225882" cy="2258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878042" y="1271430"/>
            <a:ext cx="2952328" cy="43204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9" name="标题 4"/>
          <p:cNvSpPr txBox="1"/>
          <p:nvPr/>
        </p:nvSpPr>
        <p:spPr>
          <a:xfrm>
            <a:off x="5806034" y="1268760"/>
            <a:ext cx="3024336" cy="40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878042" y="1847494"/>
            <a:ext cx="5472608" cy="761745"/>
          </a:xfrm>
          <a:prstGeom prst="rect">
            <a:avLst/>
          </a:prstGeom>
        </p:spPr>
        <p:txBody>
          <a:bodyPr wrap="square" lIns="68578" tIns="34289" rIns="68578" bIns="3428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据统计每页幻灯片的最好控制在  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分钟之内。此处添加详细文本描述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，建议与标题相关并符合整体语言风格，语言描述尽量简洁生动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5878042" y="2855606"/>
            <a:ext cx="2952328" cy="43204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2" name="标题 4"/>
          <p:cNvSpPr txBox="1"/>
          <p:nvPr/>
        </p:nvSpPr>
        <p:spPr>
          <a:xfrm>
            <a:off x="5806034" y="2852936"/>
            <a:ext cx="3024336" cy="40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878042" y="3431670"/>
            <a:ext cx="5472608" cy="761745"/>
          </a:xfrm>
          <a:prstGeom prst="rect">
            <a:avLst/>
          </a:prstGeom>
        </p:spPr>
        <p:txBody>
          <a:bodyPr wrap="square" lIns="68578" tIns="34289" rIns="68578" bIns="3428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据统计每页幻灯片的最好控制在  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分钟之内。此处添加详细文本描述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，建议与标题相关并符合整体语言风格，语言描述尽量简洁生动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5878042" y="4467455"/>
            <a:ext cx="2952328" cy="43204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5" name="标题 4"/>
          <p:cNvSpPr txBox="1"/>
          <p:nvPr/>
        </p:nvSpPr>
        <p:spPr>
          <a:xfrm>
            <a:off x="5806034" y="4464785"/>
            <a:ext cx="3024336" cy="40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878042" y="5043519"/>
            <a:ext cx="5472608" cy="761745"/>
          </a:xfrm>
          <a:prstGeom prst="rect">
            <a:avLst/>
          </a:prstGeom>
        </p:spPr>
        <p:txBody>
          <a:bodyPr wrap="square" lIns="68578" tIns="34289" rIns="68578" bIns="3428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据统计每页幻灯片的最好控制在  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分钟之内。此处添加详细文本描述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，建议与标题相关并符合整体语言风格，语言描述尽量简洁生动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 decel="100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800" decel="100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 decel="100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 decel="100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50"/>
                            </p:stCondLst>
                            <p:childTnLst>
                              <p:par>
                                <p:cTn id="9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15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5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150"/>
                            </p:stCondLst>
                            <p:childTnLst>
                              <p:par>
                                <p:cTn id="10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 tmFilter="0,0; .5, 1; 1, 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9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9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900"/>
                            </p:stCondLst>
                            <p:childTnLst>
                              <p:par>
                                <p:cTn id="1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 tmFilter="0,0; .5, 1; 1, 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649"/>
                            </p:stCondLst>
                            <p:childTnLst>
                              <p:par>
                                <p:cTn id="1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/>
      <p:bldP spid="81" grpId="0" animBg="1"/>
      <p:bldP spid="82" grpId="0"/>
      <p:bldP spid="83" grpId="0"/>
      <p:bldP spid="84" grpId="0" animBg="1"/>
      <p:bldP spid="85" grpId="0"/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638" y="368862"/>
            <a:ext cx="252028" cy="2520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0550" y="116632"/>
            <a:ext cx="185641" cy="18564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7993" y="188640"/>
            <a:ext cx="360040" cy="36004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54"/>
          <p:cNvSpPr txBox="1"/>
          <p:nvPr/>
        </p:nvSpPr>
        <p:spPr>
          <a:xfrm>
            <a:off x="910630" y="316277"/>
            <a:ext cx="1800200" cy="376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场所安排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Rounded Rectangle 4"/>
          <p:cNvSpPr/>
          <p:nvPr/>
        </p:nvSpPr>
        <p:spPr>
          <a:xfrm>
            <a:off x="4226594" y="1745310"/>
            <a:ext cx="1388219" cy="13882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88" name="Rounded Rectangle 6"/>
          <p:cNvSpPr/>
          <p:nvPr/>
        </p:nvSpPr>
        <p:spPr>
          <a:xfrm>
            <a:off x="7541294" y="2172618"/>
            <a:ext cx="1388219" cy="1388219"/>
          </a:xfrm>
          <a:prstGeom prst="roundRect">
            <a:avLst>
              <a:gd name="adj" fmla="val 50000"/>
            </a:avLst>
          </a:prstGeom>
          <a:blipFill rotWithShape="1">
            <a:blip r:embed="rId1" cstate="print"/>
            <a:srcRect/>
            <a:stretch>
              <a:fillRect l="-23114" t="-60" r="-23114" b="-60"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89" name="Rounded Rectangle 7"/>
          <p:cNvSpPr/>
          <p:nvPr/>
        </p:nvSpPr>
        <p:spPr>
          <a:xfrm>
            <a:off x="3322934" y="2240508"/>
            <a:ext cx="1388219" cy="1388219"/>
          </a:xfrm>
          <a:prstGeom prst="roundRect">
            <a:avLst>
              <a:gd name="adj" fmla="val 50000"/>
            </a:avLst>
          </a:prstGeom>
          <a:blipFill rotWithShape="1">
            <a:blip r:embed="rId2" cstate="print"/>
            <a:srcRect/>
            <a:stretch>
              <a:fillRect l="-23114" t="-60" r="-23114" b="-60"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90" name="Rounded Rectangle 9"/>
          <p:cNvSpPr/>
          <p:nvPr/>
        </p:nvSpPr>
        <p:spPr>
          <a:xfrm>
            <a:off x="2150144" y="1340768"/>
            <a:ext cx="1708150" cy="17081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91" name="Rounded Rectangle 18"/>
          <p:cNvSpPr/>
          <p:nvPr/>
        </p:nvSpPr>
        <p:spPr>
          <a:xfrm>
            <a:off x="8544594" y="1340768"/>
            <a:ext cx="1593850" cy="15938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92" name="Rounded Rectangle 22"/>
          <p:cNvSpPr/>
          <p:nvPr/>
        </p:nvSpPr>
        <p:spPr>
          <a:xfrm>
            <a:off x="6557044" y="1694510"/>
            <a:ext cx="1388219" cy="13882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894620" y="3114368"/>
            <a:ext cx="6512275" cy="847002"/>
            <a:chOff x="2894620" y="3336690"/>
            <a:chExt cx="6512275" cy="847002"/>
          </a:xfrm>
        </p:grpSpPr>
        <p:sp>
          <p:nvSpPr>
            <p:cNvPr id="94" name="Oval 29"/>
            <p:cNvSpPr/>
            <p:nvPr/>
          </p:nvSpPr>
          <p:spPr>
            <a:xfrm>
              <a:off x="6101370" y="3920890"/>
              <a:ext cx="129265" cy="131401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2894620" y="3336690"/>
              <a:ext cx="6512275" cy="847002"/>
              <a:chOff x="2894620" y="3336690"/>
              <a:chExt cx="6512275" cy="847002"/>
            </a:xfrm>
          </p:grpSpPr>
          <p:sp>
            <p:nvSpPr>
              <p:cNvPr id="96" name="Oval 26"/>
              <p:cNvSpPr/>
              <p:nvPr/>
            </p:nvSpPr>
            <p:spPr>
              <a:xfrm>
                <a:off x="2894620" y="3652241"/>
                <a:ext cx="129265" cy="131401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endParaRPr>
              </a:p>
            </p:txBody>
          </p:sp>
          <p:sp>
            <p:nvSpPr>
              <p:cNvPr id="97" name="Oval 27"/>
              <p:cNvSpPr/>
              <p:nvPr/>
            </p:nvSpPr>
            <p:spPr>
              <a:xfrm>
                <a:off x="3942370" y="4052291"/>
                <a:ext cx="129265" cy="131401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endParaRPr>
              </a:p>
            </p:txBody>
          </p:sp>
          <p:sp>
            <p:nvSpPr>
              <p:cNvPr id="98" name="Oval 28"/>
              <p:cNvSpPr/>
              <p:nvPr/>
            </p:nvSpPr>
            <p:spPr>
              <a:xfrm>
                <a:off x="4856770" y="3468091"/>
                <a:ext cx="129265" cy="131401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endParaRPr>
              </a:p>
            </p:txBody>
          </p:sp>
          <p:sp>
            <p:nvSpPr>
              <p:cNvPr id="99" name="Oval 30"/>
              <p:cNvSpPr/>
              <p:nvPr/>
            </p:nvSpPr>
            <p:spPr>
              <a:xfrm>
                <a:off x="7187220" y="3336690"/>
                <a:ext cx="129265" cy="131401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endParaRPr>
              </a:p>
            </p:txBody>
          </p:sp>
          <p:sp>
            <p:nvSpPr>
              <p:cNvPr id="100" name="Oval 31"/>
              <p:cNvSpPr/>
              <p:nvPr/>
            </p:nvSpPr>
            <p:spPr>
              <a:xfrm>
                <a:off x="8171470" y="4052291"/>
                <a:ext cx="129265" cy="131401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endParaRPr>
              </a:p>
            </p:txBody>
          </p:sp>
          <p:sp>
            <p:nvSpPr>
              <p:cNvPr id="101" name="Oval 32"/>
              <p:cNvSpPr/>
              <p:nvPr/>
            </p:nvSpPr>
            <p:spPr>
              <a:xfrm>
                <a:off x="9277630" y="3402390"/>
                <a:ext cx="129265" cy="131401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Roboto condensed"/>
                </a:endParaRPr>
              </a:p>
            </p:txBody>
          </p:sp>
          <p:cxnSp>
            <p:nvCxnSpPr>
              <p:cNvPr id="102" name="Straight Connector 33"/>
              <p:cNvCxnSpPr>
                <a:stCxn id="96" idx="6"/>
                <a:endCxn id="97" idx="2"/>
              </p:cNvCxnSpPr>
              <p:nvPr/>
            </p:nvCxnSpPr>
            <p:spPr>
              <a:xfrm>
                <a:off x="3023885" y="3717942"/>
                <a:ext cx="918485" cy="4000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34"/>
              <p:cNvCxnSpPr>
                <a:stCxn id="97" idx="6"/>
                <a:endCxn id="98" idx="2"/>
              </p:cNvCxnSpPr>
              <p:nvPr/>
            </p:nvCxnSpPr>
            <p:spPr>
              <a:xfrm flipV="1">
                <a:off x="4071635" y="3533792"/>
                <a:ext cx="785135" cy="5842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35"/>
              <p:cNvCxnSpPr>
                <a:stCxn id="98" idx="6"/>
                <a:endCxn id="94" idx="2"/>
              </p:cNvCxnSpPr>
              <p:nvPr/>
            </p:nvCxnSpPr>
            <p:spPr>
              <a:xfrm>
                <a:off x="4986035" y="3533792"/>
                <a:ext cx="1115335" cy="45279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36"/>
              <p:cNvCxnSpPr>
                <a:stCxn id="94" idx="6"/>
                <a:endCxn id="99" idx="2"/>
              </p:cNvCxnSpPr>
              <p:nvPr/>
            </p:nvCxnSpPr>
            <p:spPr>
              <a:xfrm flipV="1">
                <a:off x="6230635" y="3402391"/>
                <a:ext cx="956585" cy="5842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37"/>
              <p:cNvCxnSpPr>
                <a:stCxn id="99" idx="6"/>
                <a:endCxn id="100" idx="2"/>
              </p:cNvCxnSpPr>
              <p:nvPr/>
            </p:nvCxnSpPr>
            <p:spPr>
              <a:xfrm>
                <a:off x="7316485" y="3402391"/>
                <a:ext cx="854985" cy="71560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38"/>
              <p:cNvCxnSpPr>
                <a:stCxn id="100" idx="6"/>
                <a:endCxn id="101" idx="2"/>
              </p:cNvCxnSpPr>
              <p:nvPr/>
            </p:nvCxnSpPr>
            <p:spPr>
              <a:xfrm flipV="1">
                <a:off x="8300735" y="3468091"/>
                <a:ext cx="976895" cy="64990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8" name="TextBox 39"/>
          <p:cNvSpPr txBox="1"/>
          <p:nvPr/>
        </p:nvSpPr>
        <p:spPr>
          <a:xfrm>
            <a:off x="2608959" y="3566223"/>
            <a:ext cx="701275" cy="3399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Roboto condensed"/>
              </a:rPr>
              <a:t>01</a:t>
            </a:r>
            <a:endParaRPr lang="nb-NO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109" name="TextBox 40"/>
          <p:cNvSpPr txBox="1"/>
          <p:nvPr/>
        </p:nvSpPr>
        <p:spPr>
          <a:xfrm>
            <a:off x="3650569" y="3961370"/>
            <a:ext cx="701275" cy="3399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Roboto condensed"/>
              </a:rPr>
              <a:t>02</a:t>
            </a:r>
            <a:endParaRPr lang="nb-NO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110" name="TextBox 41"/>
          <p:cNvSpPr txBox="1"/>
          <p:nvPr/>
        </p:nvSpPr>
        <p:spPr>
          <a:xfrm>
            <a:off x="4577669" y="3382554"/>
            <a:ext cx="701275" cy="3399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Roboto condensed"/>
              </a:rPr>
              <a:t>03</a:t>
            </a:r>
            <a:endParaRPr lang="nb-NO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111" name="TextBox 42"/>
          <p:cNvSpPr txBox="1"/>
          <p:nvPr/>
        </p:nvSpPr>
        <p:spPr>
          <a:xfrm>
            <a:off x="5822269" y="3829969"/>
            <a:ext cx="701275" cy="3399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Roboto condensed"/>
              </a:rPr>
              <a:t>04</a:t>
            </a:r>
            <a:endParaRPr lang="nb-NO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112" name="TextBox 43"/>
          <p:cNvSpPr txBox="1"/>
          <p:nvPr/>
        </p:nvSpPr>
        <p:spPr>
          <a:xfrm>
            <a:off x="6901769" y="3245769"/>
            <a:ext cx="701275" cy="3399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Roboto condensed"/>
              </a:rPr>
              <a:t>05</a:t>
            </a:r>
            <a:endParaRPr lang="nb-NO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113" name="TextBox 44"/>
          <p:cNvSpPr txBox="1"/>
          <p:nvPr/>
        </p:nvSpPr>
        <p:spPr>
          <a:xfrm>
            <a:off x="7886019" y="3961370"/>
            <a:ext cx="701275" cy="3399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Roboto condensed"/>
              </a:rPr>
              <a:t>06</a:t>
            </a:r>
            <a:endParaRPr lang="nb-NO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114" name="TextBox 45"/>
          <p:cNvSpPr txBox="1"/>
          <p:nvPr/>
        </p:nvSpPr>
        <p:spPr>
          <a:xfrm>
            <a:off x="8997269" y="3311469"/>
            <a:ext cx="701275" cy="3399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Roboto condensed"/>
              </a:rPr>
              <a:t>07</a:t>
            </a:r>
            <a:endParaRPr lang="nb-NO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115" name="Content Placeholder 2"/>
          <p:cNvSpPr txBox="1"/>
          <p:nvPr/>
        </p:nvSpPr>
        <p:spPr>
          <a:xfrm>
            <a:off x="2134766" y="1685586"/>
            <a:ext cx="1620000" cy="656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9CB38">
                  <a:lumMod val="75000"/>
                </a:srgbClr>
              </a:buClr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添加标题内容</a:t>
            </a:r>
            <a:endParaRPr lang="id-ID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Content Placeholder 2"/>
          <p:cNvSpPr txBox="1"/>
          <p:nvPr/>
        </p:nvSpPr>
        <p:spPr>
          <a:xfrm>
            <a:off x="8579662" y="1694510"/>
            <a:ext cx="1620000" cy="656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9CB38">
                  <a:lumMod val="75000"/>
                </a:srgbClr>
              </a:buClr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添加标题内容</a:t>
            </a:r>
            <a:endParaRPr lang="id-ID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Rounded Rectangle 13"/>
          <p:cNvSpPr/>
          <p:nvPr/>
        </p:nvSpPr>
        <p:spPr>
          <a:xfrm>
            <a:off x="5312444" y="1340768"/>
            <a:ext cx="1708150" cy="17081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118" name="Content Placeholder 2"/>
          <p:cNvSpPr txBox="1"/>
          <p:nvPr/>
        </p:nvSpPr>
        <p:spPr>
          <a:xfrm>
            <a:off x="5339302" y="1694510"/>
            <a:ext cx="1620000" cy="656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9CB38">
                  <a:lumMod val="75000"/>
                </a:srgbClr>
              </a:buClr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添加标题内容</a:t>
            </a:r>
            <a:endParaRPr lang="id-ID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您的容打在这里，或者通过复制您的文本后。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126654" y="4581128"/>
            <a:ext cx="1152127" cy="348608"/>
            <a:chOff x="4673997" y="2012460"/>
            <a:chExt cx="1152127" cy="348608"/>
          </a:xfrm>
        </p:grpSpPr>
        <p:sp>
          <p:nvSpPr>
            <p:cNvPr id="120" name="Round Same Side Corner Rectangle 48"/>
            <p:cNvSpPr/>
            <p:nvPr/>
          </p:nvSpPr>
          <p:spPr>
            <a:xfrm rot="5400000">
              <a:off x="5075757" y="1610700"/>
              <a:ext cx="348608" cy="1152127"/>
            </a:xfrm>
            <a:prstGeom prst="round2Same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Rectangle 49"/>
            <p:cNvSpPr/>
            <p:nvPr/>
          </p:nvSpPr>
          <p:spPr>
            <a:xfrm>
              <a:off x="4842738" y="2017486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rPr>
                <a:t>关键字</a:t>
              </a: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2278782" y="4616933"/>
            <a:ext cx="878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在或者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通过复制您的文本后，在此框中选粘贴，择粘贴，并选择只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保。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1126654" y="5024608"/>
            <a:ext cx="1152127" cy="348608"/>
            <a:chOff x="4673997" y="2012460"/>
            <a:chExt cx="1152127" cy="348608"/>
          </a:xfrm>
        </p:grpSpPr>
        <p:sp>
          <p:nvSpPr>
            <p:cNvPr id="124" name="Round Same Side Corner Rectangle 48"/>
            <p:cNvSpPr/>
            <p:nvPr/>
          </p:nvSpPr>
          <p:spPr>
            <a:xfrm rot="5400000">
              <a:off x="5075757" y="1610700"/>
              <a:ext cx="348608" cy="1152127"/>
            </a:xfrm>
            <a:prstGeom prst="round2Same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Rectangle 49"/>
            <p:cNvSpPr/>
            <p:nvPr/>
          </p:nvSpPr>
          <p:spPr>
            <a:xfrm>
              <a:off x="4842738" y="2017486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rPr>
                <a:t>关键字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2278782" y="5060413"/>
            <a:ext cx="878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在或者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通过复制您的文本后，在此粘贴，框中选择粘贴，并选择只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保。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1126654" y="5445224"/>
            <a:ext cx="1152127" cy="348608"/>
            <a:chOff x="4673997" y="2012460"/>
            <a:chExt cx="1152127" cy="348608"/>
          </a:xfrm>
        </p:grpSpPr>
        <p:sp>
          <p:nvSpPr>
            <p:cNvPr id="128" name="Round Same Side Corner Rectangle 48"/>
            <p:cNvSpPr/>
            <p:nvPr/>
          </p:nvSpPr>
          <p:spPr>
            <a:xfrm rot="5400000">
              <a:off x="5075757" y="1610700"/>
              <a:ext cx="348608" cy="1152127"/>
            </a:xfrm>
            <a:prstGeom prst="round2Same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Rectangle 49"/>
            <p:cNvSpPr/>
            <p:nvPr/>
          </p:nvSpPr>
          <p:spPr>
            <a:xfrm>
              <a:off x="4842738" y="2017486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rPr>
                <a:t>关键字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2278782" y="5481029"/>
            <a:ext cx="878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右键点击图片选择设置图片格式可直接替换图片。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您的容打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在或者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通过复制您的文本后，在此粘贴，框中选择粘贴，并选择只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保。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250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25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7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25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 animBg="1"/>
      <p:bldP spid="118" grpId="0"/>
      <p:bldP spid="122" grpId="0"/>
      <p:bldP spid="126" grpId="0"/>
      <p:bldP spid="130" grpId="0"/>
    </p:bldLst>
  </p:timing>
</p:sld>
</file>

<file path=ppt/tags/tag1.xml><?xml version="1.0" encoding="utf-8"?>
<p:tagLst xmlns:p="http://schemas.openxmlformats.org/presentationml/2006/main">
  <p:tag name="ISPRING_PRESENTATION_TITLE" val="426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9699</Words>
  <Application>WPS 演示</Application>
  <PresentationFormat>自定义</PresentationFormat>
  <Paragraphs>737</Paragraphs>
  <Slides>36</Slides>
  <Notes>36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61" baseType="lpstr">
      <vt:lpstr>Arial</vt:lpstr>
      <vt:lpstr>宋体</vt:lpstr>
      <vt:lpstr>Wingdings</vt:lpstr>
      <vt:lpstr>Impact MT Std</vt:lpstr>
      <vt:lpstr>微软雅黑</vt:lpstr>
      <vt:lpstr>方正兰亭黑_GBK</vt:lpstr>
      <vt:lpstr>Gill Sans</vt:lpstr>
      <vt:lpstr>仿宋_GB2312</vt:lpstr>
      <vt:lpstr>仿宋</vt:lpstr>
      <vt:lpstr>Meiryo UI</vt:lpstr>
      <vt:lpstr>Calibri</vt:lpstr>
      <vt:lpstr>Open Sans Light</vt:lpstr>
      <vt:lpstr>Yu Gothic UI Light</vt:lpstr>
      <vt:lpstr>Lato Regular</vt:lpstr>
      <vt:lpstr>Segoe Print</vt:lpstr>
      <vt:lpstr>Lato Light</vt:lpstr>
      <vt:lpstr>Roboto condensed</vt:lpstr>
      <vt:lpstr>Arial</vt:lpstr>
      <vt:lpstr>Agency FB</vt:lpstr>
      <vt:lpstr>Trebuchet MS</vt:lpstr>
      <vt:lpstr>Arial Unicode MS</vt:lpstr>
      <vt:lpstr>Segoe UI</vt:lpstr>
      <vt:lpstr>黑体</vt:lpstr>
      <vt:lpstr>Gill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4266</dc:title>
  <dc:creator/>
  <cp:lastModifiedBy>二木</cp:lastModifiedBy>
  <cp:revision>3</cp:revision>
  <dcterms:created xsi:type="dcterms:W3CDTF">2017-03-24T10:14:00Z</dcterms:created>
  <dcterms:modified xsi:type="dcterms:W3CDTF">2021-01-22T08:59:17Z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